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6" r:id="rId1"/>
  </p:sldMasterIdLst>
  <p:notesMasterIdLst>
    <p:notesMasterId r:id="rId13"/>
  </p:notesMasterIdLst>
  <p:sldIdLst>
    <p:sldId id="256" r:id="rId2"/>
    <p:sldId id="311" r:id="rId3"/>
    <p:sldId id="312" r:id="rId4"/>
    <p:sldId id="345" r:id="rId5"/>
    <p:sldId id="306" r:id="rId6"/>
    <p:sldId id="310" r:id="rId7"/>
    <p:sldId id="356" r:id="rId8"/>
    <p:sldId id="307" r:id="rId9"/>
    <p:sldId id="291" r:id="rId10"/>
    <p:sldId id="3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6" autoAdjust="0"/>
    <p:restoredTop sz="94422" autoAdjust="0"/>
  </p:normalViewPr>
  <p:slideViewPr>
    <p:cSldViewPr snapToGrid="0">
      <p:cViewPr varScale="1">
        <p:scale>
          <a:sx n="70" d="100"/>
          <a:sy n="70" d="100"/>
        </p:scale>
        <p:origin x="77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lo Estevam" userId="6a7db5c51fb4b330" providerId="LiveId" clId="{58E560CC-1C59-496E-987C-D54D1BF08E3F}"/>
    <pc:docChg chg="custSel modSld">
      <pc:chgData name="Paullo Estevam" userId="6a7db5c51fb4b330" providerId="LiveId" clId="{58E560CC-1C59-496E-987C-D54D1BF08E3F}" dt="2026-01-07T16:01:33.761" v="14" actId="1076"/>
      <pc:docMkLst>
        <pc:docMk/>
      </pc:docMkLst>
      <pc:sldChg chg="addSp delSp modSp mod">
        <pc:chgData name="Paullo Estevam" userId="6a7db5c51fb4b330" providerId="LiveId" clId="{58E560CC-1C59-496E-987C-D54D1BF08E3F}" dt="2026-01-07T16:01:33.761" v="14" actId="1076"/>
        <pc:sldMkLst>
          <pc:docMk/>
          <pc:sldMk cId="504434138" sldId="311"/>
        </pc:sldMkLst>
        <pc:picChg chg="add del mod">
          <ac:chgData name="Paullo Estevam" userId="6a7db5c51fb4b330" providerId="LiveId" clId="{58E560CC-1C59-496E-987C-D54D1BF08E3F}" dt="2026-01-07T16:01:18.779" v="7" actId="478"/>
          <ac:picMkLst>
            <pc:docMk/>
            <pc:sldMk cId="504434138" sldId="311"/>
            <ac:picMk id="3" creationId="{6F674D4E-3C6B-6AE0-119A-AD4BC7F2ED4C}"/>
          </ac:picMkLst>
        </pc:picChg>
        <pc:picChg chg="add mod">
          <ac:chgData name="Paullo Estevam" userId="6a7db5c51fb4b330" providerId="LiveId" clId="{58E560CC-1C59-496E-987C-D54D1BF08E3F}" dt="2026-01-07T16:01:33.761" v="14" actId="1076"/>
          <ac:picMkLst>
            <pc:docMk/>
            <pc:sldMk cId="504434138" sldId="311"/>
            <ac:picMk id="6" creationId="{DD769B18-FE2A-F414-4AFE-739A85CE61B5}"/>
          </ac:picMkLst>
        </pc:picChg>
        <pc:picChg chg="del">
          <ac:chgData name="Paullo Estevam" userId="6a7db5c51fb4b330" providerId="LiveId" clId="{58E560CC-1C59-496E-987C-D54D1BF08E3F}" dt="2026-01-07T15:59:26.401" v="0" actId="478"/>
          <ac:picMkLst>
            <pc:docMk/>
            <pc:sldMk cId="504434138" sldId="311"/>
            <ac:picMk id="10" creationId="{4587E128-EA76-7FFA-8C7B-90FD40D685A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FF583D-031A-475A-9283-418B76CAC538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6D33514-0B72-4160-BEE9-640DB4D29472}">
      <dgm:prSet phldrT="[Text]"/>
      <dgm:spPr/>
      <dgm:t>
        <a:bodyPr/>
        <a:lstStyle/>
        <a:p>
          <a:r>
            <a:rPr lang="pt-BR" dirty="0"/>
            <a:t>1</a:t>
          </a:r>
          <a:r>
            <a:rPr lang="pt-BR" b="0" i="0" dirty="0"/>
            <a:t>° </a:t>
          </a:r>
          <a:r>
            <a:rPr lang="pt-BR" dirty="0"/>
            <a:t>mês: </a:t>
          </a:r>
          <a:r>
            <a:rPr lang="pt-BR" b="1" dirty="0"/>
            <a:t>leitura de livro </a:t>
          </a:r>
          <a:r>
            <a:rPr lang="pt-BR" dirty="0"/>
            <a:t>relacionado ao tema</a:t>
          </a:r>
        </a:p>
        <a:p>
          <a:endParaRPr lang="pt-BR" dirty="0"/>
        </a:p>
      </dgm:t>
    </dgm:pt>
    <dgm:pt modelId="{A9E24FD6-F33B-4A62-8A75-49114A19A585}" type="parTrans" cxnId="{C6B7CD39-5FD4-406A-97C2-7A1F3F62A31F}">
      <dgm:prSet/>
      <dgm:spPr/>
      <dgm:t>
        <a:bodyPr/>
        <a:lstStyle/>
        <a:p>
          <a:endParaRPr lang="pt-BR"/>
        </a:p>
      </dgm:t>
    </dgm:pt>
    <dgm:pt modelId="{6EE61EE6-60CE-45FD-8B3F-B489833D20E5}" type="sibTrans" cxnId="{C6B7CD39-5FD4-406A-97C2-7A1F3F62A31F}">
      <dgm:prSet/>
      <dgm:spPr/>
      <dgm:t>
        <a:bodyPr/>
        <a:lstStyle/>
        <a:p>
          <a:endParaRPr lang="pt-BR"/>
        </a:p>
      </dgm:t>
    </dgm:pt>
    <dgm:pt modelId="{6BA63BA4-CC23-4850-9693-51F66BC2239A}">
      <dgm:prSet phldrT="[Text]"/>
      <dgm:spPr/>
      <dgm:t>
        <a:bodyPr/>
        <a:lstStyle/>
        <a:p>
          <a:r>
            <a:rPr lang="pt-BR" dirty="0"/>
            <a:t>2</a:t>
          </a:r>
          <a:r>
            <a:rPr lang="pt-BR" b="0" i="0" dirty="0"/>
            <a:t>°</a:t>
          </a:r>
          <a:r>
            <a:rPr lang="pt-BR" dirty="0"/>
            <a:t> mês: </a:t>
          </a:r>
          <a:r>
            <a:rPr lang="pt-BR" b="1" dirty="0"/>
            <a:t>realização de curso </a:t>
          </a:r>
          <a:r>
            <a:rPr lang="pt-BR" dirty="0"/>
            <a:t>sobre gestão de projetos</a:t>
          </a:r>
        </a:p>
        <a:p>
          <a:endParaRPr lang="pt-BR" dirty="0"/>
        </a:p>
      </dgm:t>
    </dgm:pt>
    <dgm:pt modelId="{62DAA481-DC08-4B13-AE22-926DD2BDA05E}" type="parTrans" cxnId="{4F183B5F-8EAA-4F4B-852A-8593C6D6282B}">
      <dgm:prSet/>
      <dgm:spPr/>
      <dgm:t>
        <a:bodyPr/>
        <a:lstStyle/>
        <a:p>
          <a:endParaRPr lang="pt-BR"/>
        </a:p>
      </dgm:t>
    </dgm:pt>
    <dgm:pt modelId="{75062345-1FE9-4E14-BCF7-FD8D27E6B2AB}" type="sibTrans" cxnId="{4F183B5F-8EAA-4F4B-852A-8593C6D6282B}">
      <dgm:prSet/>
      <dgm:spPr/>
      <dgm:t>
        <a:bodyPr/>
        <a:lstStyle/>
        <a:p>
          <a:endParaRPr lang="pt-BR"/>
        </a:p>
      </dgm:t>
    </dgm:pt>
    <dgm:pt modelId="{9686D91A-FF3C-4799-B85B-DB2768EA5FE6}">
      <dgm:prSet phldrT="[Text]"/>
      <dgm:spPr/>
      <dgm:t>
        <a:bodyPr/>
        <a:lstStyle/>
        <a:p>
          <a:r>
            <a:rPr lang="pt-BR" dirty="0"/>
            <a:t>3</a:t>
          </a:r>
          <a:r>
            <a:rPr lang="pt-BR" b="0" i="0" dirty="0"/>
            <a:t>°</a:t>
          </a:r>
          <a:r>
            <a:rPr lang="pt-BR" dirty="0"/>
            <a:t> mês: </a:t>
          </a:r>
          <a:r>
            <a:rPr lang="pt-BR" b="1" dirty="0"/>
            <a:t>aplicação do aprendizado </a:t>
          </a:r>
          <a:r>
            <a:rPr lang="pt-BR" dirty="0"/>
            <a:t>em um projeto teste</a:t>
          </a:r>
        </a:p>
      </dgm:t>
    </dgm:pt>
    <dgm:pt modelId="{43F8B322-DBCD-4046-BE02-70B0F9AF54CA}" type="parTrans" cxnId="{4E44634A-A378-49AE-9CC1-392862D83DF2}">
      <dgm:prSet/>
      <dgm:spPr/>
      <dgm:t>
        <a:bodyPr/>
        <a:lstStyle/>
        <a:p>
          <a:endParaRPr lang="pt-BR"/>
        </a:p>
      </dgm:t>
    </dgm:pt>
    <dgm:pt modelId="{9D7B7EEE-5C40-4E17-BB22-6F4FBA11C226}" type="sibTrans" cxnId="{4E44634A-A378-49AE-9CC1-392862D83DF2}">
      <dgm:prSet/>
      <dgm:spPr/>
      <dgm:t>
        <a:bodyPr/>
        <a:lstStyle/>
        <a:p>
          <a:endParaRPr lang="pt-BR"/>
        </a:p>
      </dgm:t>
    </dgm:pt>
    <dgm:pt modelId="{13B6CFF3-9E35-45F6-BE26-7F31D4BC81E8}">
      <dgm:prSet/>
      <dgm:spPr/>
      <dgm:t>
        <a:bodyPr/>
        <a:lstStyle/>
        <a:p>
          <a:r>
            <a:rPr lang="pt-BR" dirty="0"/>
            <a:t>1</a:t>
          </a:r>
          <a:r>
            <a:rPr lang="pt-BR" b="0" i="0" dirty="0"/>
            <a:t>°</a:t>
          </a:r>
          <a:r>
            <a:rPr lang="pt-BR" dirty="0"/>
            <a:t> semana do 4</a:t>
          </a:r>
          <a:r>
            <a:rPr lang="pt-BR" b="0" i="0" dirty="0"/>
            <a:t>°</a:t>
          </a:r>
          <a:r>
            <a:rPr lang="pt-BR" dirty="0"/>
            <a:t> mês: </a:t>
          </a:r>
          <a:r>
            <a:rPr lang="pt-BR" b="1" dirty="0"/>
            <a:t>pedir feedbacks </a:t>
          </a:r>
          <a:r>
            <a:rPr lang="pt-BR" dirty="0"/>
            <a:t>para colegas sobre o desempenho</a:t>
          </a:r>
        </a:p>
      </dgm:t>
    </dgm:pt>
    <dgm:pt modelId="{B7B5C0D8-EF9D-4CE2-876D-59AA8B1036A9}" type="parTrans" cxnId="{77CCACCD-8AAB-4F93-BF96-9CC1B23CF388}">
      <dgm:prSet/>
      <dgm:spPr/>
      <dgm:t>
        <a:bodyPr/>
        <a:lstStyle/>
        <a:p>
          <a:endParaRPr lang="pt-BR"/>
        </a:p>
      </dgm:t>
    </dgm:pt>
    <dgm:pt modelId="{620F05E7-B01F-4F06-BF14-723AF04CF248}" type="sibTrans" cxnId="{77CCACCD-8AAB-4F93-BF96-9CC1B23CF388}">
      <dgm:prSet/>
      <dgm:spPr/>
      <dgm:t>
        <a:bodyPr/>
        <a:lstStyle/>
        <a:p>
          <a:endParaRPr lang="pt-BR"/>
        </a:p>
      </dgm:t>
    </dgm:pt>
    <dgm:pt modelId="{9F745C32-33CF-4659-A6EB-263D018B4175}">
      <dgm:prSet/>
      <dgm:spPr/>
      <dgm:t>
        <a:bodyPr/>
        <a:lstStyle/>
        <a:p>
          <a:r>
            <a:rPr lang="pt-BR" dirty="0"/>
            <a:t>4</a:t>
          </a:r>
          <a:r>
            <a:rPr lang="pt-BR" b="0" i="0" dirty="0"/>
            <a:t>°</a:t>
          </a:r>
          <a:r>
            <a:rPr lang="pt-BR" dirty="0"/>
            <a:t> mês: </a:t>
          </a:r>
          <a:r>
            <a:rPr lang="pt-BR" b="1" dirty="0"/>
            <a:t>apresentação do tema </a:t>
          </a:r>
          <a:r>
            <a:rPr lang="pt-BR" dirty="0"/>
            <a:t>para colegas a fim de compartilhar o conhecimento adquirido</a:t>
          </a:r>
        </a:p>
      </dgm:t>
    </dgm:pt>
    <dgm:pt modelId="{E3A4D0DC-A83B-43A1-8808-6AF498D5FFB2}" type="parTrans" cxnId="{E1EE8A71-CDF8-4E24-98CB-DDCE20328630}">
      <dgm:prSet/>
      <dgm:spPr/>
      <dgm:t>
        <a:bodyPr/>
        <a:lstStyle/>
        <a:p>
          <a:endParaRPr lang="pt-BR"/>
        </a:p>
      </dgm:t>
    </dgm:pt>
    <dgm:pt modelId="{90D3B5A2-911E-46B4-BAAA-86A1495C2356}" type="sibTrans" cxnId="{E1EE8A71-CDF8-4E24-98CB-DDCE20328630}">
      <dgm:prSet/>
      <dgm:spPr/>
      <dgm:t>
        <a:bodyPr/>
        <a:lstStyle/>
        <a:p>
          <a:endParaRPr lang="pt-BR"/>
        </a:p>
      </dgm:t>
    </dgm:pt>
    <dgm:pt modelId="{F0CB3E0D-2F1F-42B1-92C8-91ABF442C6A8}" type="pres">
      <dgm:prSet presAssocID="{E8FF583D-031A-475A-9283-418B76CAC538}" presName="CompostProcess" presStyleCnt="0">
        <dgm:presLayoutVars>
          <dgm:dir/>
          <dgm:resizeHandles val="exact"/>
        </dgm:presLayoutVars>
      </dgm:prSet>
      <dgm:spPr/>
    </dgm:pt>
    <dgm:pt modelId="{B45D4460-B0AE-4A74-9CB4-82AFD980F2D6}" type="pres">
      <dgm:prSet presAssocID="{E8FF583D-031A-475A-9283-418B76CAC538}" presName="arrow" presStyleLbl="bgShp" presStyleIdx="0" presStyleCnt="1"/>
      <dgm:spPr/>
    </dgm:pt>
    <dgm:pt modelId="{489F8D68-0BA8-4198-B8ED-5ECC349157DA}" type="pres">
      <dgm:prSet presAssocID="{E8FF583D-031A-475A-9283-418B76CAC538}" presName="linearProcess" presStyleCnt="0"/>
      <dgm:spPr/>
    </dgm:pt>
    <dgm:pt modelId="{5E62FF7A-FAEC-46F1-A3AB-247D9F551583}" type="pres">
      <dgm:prSet presAssocID="{76D33514-0B72-4160-BEE9-640DB4D29472}" presName="textNode" presStyleLbl="node1" presStyleIdx="0" presStyleCnt="5">
        <dgm:presLayoutVars>
          <dgm:bulletEnabled val="1"/>
        </dgm:presLayoutVars>
      </dgm:prSet>
      <dgm:spPr/>
    </dgm:pt>
    <dgm:pt modelId="{0AD8A6ED-40BE-4FE5-A8A8-F02F21F2235F}" type="pres">
      <dgm:prSet presAssocID="{6EE61EE6-60CE-45FD-8B3F-B489833D20E5}" presName="sibTrans" presStyleCnt="0"/>
      <dgm:spPr/>
    </dgm:pt>
    <dgm:pt modelId="{822BE636-9D2D-41EE-B821-0CA99D5D2223}" type="pres">
      <dgm:prSet presAssocID="{6BA63BA4-CC23-4850-9693-51F66BC2239A}" presName="textNode" presStyleLbl="node1" presStyleIdx="1" presStyleCnt="5">
        <dgm:presLayoutVars>
          <dgm:bulletEnabled val="1"/>
        </dgm:presLayoutVars>
      </dgm:prSet>
      <dgm:spPr/>
    </dgm:pt>
    <dgm:pt modelId="{66F8681B-9F74-495D-AFD6-217F53097121}" type="pres">
      <dgm:prSet presAssocID="{75062345-1FE9-4E14-BCF7-FD8D27E6B2AB}" presName="sibTrans" presStyleCnt="0"/>
      <dgm:spPr/>
    </dgm:pt>
    <dgm:pt modelId="{BBC4E59B-8BF4-402D-83CE-CF0990DA3901}" type="pres">
      <dgm:prSet presAssocID="{9686D91A-FF3C-4799-B85B-DB2768EA5FE6}" presName="textNode" presStyleLbl="node1" presStyleIdx="2" presStyleCnt="5">
        <dgm:presLayoutVars>
          <dgm:bulletEnabled val="1"/>
        </dgm:presLayoutVars>
      </dgm:prSet>
      <dgm:spPr/>
    </dgm:pt>
    <dgm:pt modelId="{C6B1FBC7-B407-4BEE-B027-6E7ED4932392}" type="pres">
      <dgm:prSet presAssocID="{9D7B7EEE-5C40-4E17-BB22-6F4FBA11C226}" presName="sibTrans" presStyleCnt="0"/>
      <dgm:spPr/>
    </dgm:pt>
    <dgm:pt modelId="{837E18BE-DDB5-4888-A218-06D33B593D6A}" type="pres">
      <dgm:prSet presAssocID="{13B6CFF3-9E35-45F6-BE26-7F31D4BC81E8}" presName="textNode" presStyleLbl="node1" presStyleIdx="3" presStyleCnt="5">
        <dgm:presLayoutVars>
          <dgm:bulletEnabled val="1"/>
        </dgm:presLayoutVars>
      </dgm:prSet>
      <dgm:spPr/>
    </dgm:pt>
    <dgm:pt modelId="{E7D24D76-451A-440A-92D5-0A6E276D27EC}" type="pres">
      <dgm:prSet presAssocID="{620F05E7-B01F-4F06-BF14-723AF04CF248}" presName="sibTrans" presStyleCnt="0"/>
      <dgm:spPr/>
    </dgm:pt>
    <dgm:pt modelId="{59439890-99BB-4E73-9D01-C7F88FCD5E8C}" type="pres">
      <dgm:prSet presAssocID="{9F745C32-33CF-4659-A6EB-263D018B417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4B02D23-7A06-41C6-A2A9-B8993D6B9167}" type="presOf" srcId="{9F745C32-33CF-4659-A6EB-263D018B4175}" destId="{59439890-99BB-4E73-9D01-C7F88FCD5E8C}" srcOrd="0" destOrd="0" presId="urn:microsoft.com/office/officeart/2005/8/layout/hProcess9"/>
    <dgm:cxn modelId="{38413333-D5D5-42EE-A17F-B58B6EB9C2EA}" type="presOf" srcId="{6BA63BA4-CC23-4850-9693-51F66BC2239A}" destId="{822BE636-9D2D-41EE-B821-0CA99D5D2223}" srcOrd="0" destOrd="0" presId="urn:microsoft.com/office/officeart/2005/8/layout/hProcess9"/>
    <dgm:cxn modelId="{C6B7CD39-5FD4-406A-97C2-7A1F3F62A31F}" srcId="{E8FF583D-031A-475A-9283-418B76CAC538}" destId="{76D33514-0B72-4160-BEE9-640DB4D29472}" srcOrd="0" destOrd="0" parTransId="{A9E24FD6-F33B-4A62-8A75-49114A19A585}" sibTransId="{6EE61EE6-60CE-45FD-8B3F-B489833D20E5}"/>
    <dgm:cxn modelId="{4F183B5F-8EAA-4F4B-852A-8593C6D6282B}" srcId="{E8FF583D-031A-475A-9283-418B76CAC538}" destId="{6BA63BA4-CC23-4850-9693-51F66BC2239A}" srcOrd="1" destOrd="0" parTransId="{62DAA481-DC08-4B13-AE22-926DD2BDA05E}" sibTransId="{75062345-1FE9-4E14-BCF7-FD8D27E6B2AB}"/>
    <dgm:cxn modelId="{DB4ADC61-4872-4A33-AB6B-10FB5F124E9D}" type="presOf" srcId="{76D33514-0B72-4160-BEE9-640DB4D29472}" destId="{5E62FF7A-FAEC-46F1-A3AB-247D9F551583}" srcOrd="0" destOrd="0" presId="urn:microsoft.com/office/officeart/2005/8/layout/hProcess9"/>
    <dgm:cxn modelId="{D6A23149-BB30-4D67-9267-3CFE41F785F0}" type="presOf" srcId="{E8FF583D-031A-475A-9283-418B76CAC538}" destId="{F0CB3E0D-2F1F-42B1-92C8-91ABF442C6A8}" srcOrd="0" destOrd="0" presId="urn:microsoft.com/office/officeart/2005/8/layout/hProcess9"/>
    <dgm:cxn modelId="{4E44634A-A378-49AE-9CC1-392862D83DF2}" srcId="{E8FF583D-031A-475A-9283-418B76CAC538}" destId="{9686D91A-FF3C-4799-B85B-DB2768EA5FE6}" srcOrd="2" destOrd="0" parTransId="{43F8B322-DBCD-4046-BE02-70B0F9AF54CA}" sibTransId="{9D7B7EEE-5C40-4E17-BB22-6F4FBA11C226}"/>
    <dgm:cxn modelId="{E1EE8A71-CDF8-4E24-98CB-DDCE20328630}" srcId="{E8FF583D-031A-475A-9283-418B76CAC538}" destId="{9F745C32-33CF-4659-A6EB-263D018B4175}" srcOrd="4" destOrd="0" parTransId="{E3A4D0DC-A83B-43A1-8808-6AF498D5FFB2}" sibTransId="{90D3B5A2-911E-46B4-BAAA-86A1495C2356}"/>
    <dgm:cxn modelId="{2C126CBA-A96C-43E8-B39B-0EDFB8FA0291}" type="presOf" srcId="{13B6CFF3-9E35-45F6-BE26-7F31D4BC81E8}" destId="{837E18BE-DDB5-4888-A218-06D33B593D6A}" srcOrd="0" destOrd="0" presId="urn:microsoft.com/office/officeart/2005/8/layout/hProcess9"/>
    <dgm:cxn modelId="{77CCACCD-8AAB-4F93-BF96-9CC1B23CF388}" srcId="{E8FF583D-031A-475A-9283-418B76CAC538}" destId="{13B6CFF3-9E35-45F6-BE26-7F31D4BC81E8}" srcOrd="3" destOrd="0" parTransId="{B7B5C0D8-EF9D-4CE2-876D-59AA8B1036A9}" sibTransId="{620F05E7-B01F-4F06-BF14-723AF04CF248}"/>
    <dgm:cxn modelId="{D64AA2F5-882E-4F8F-A30A-B8D2992EA5F1}" type="presOf" srcId="{9686D91A-FF3C-4799-B85B-DB2768EA5FE6}" destId="{BBC4E59B-8BF4-402D-83CE-CF0990DA3901}" srcOrd="0" destOrd="0" presId="urn:microsoft.com/office/officeart/2005/8/layout/hProcess9"/>
    <dgm:cxn modelId="{A2959826-B1C5-4977-9F3F-6719247A222D}" type="presParOf" srcId="{F0CB3E0D-2F1F-42B1-92C8-91ABF442C6A8}" destId="{B45D4460-B0AE-4A74-9CB4-82AFD980F2D6}" srcOrd="0" destOrd="0" presId="urn:microsoft.com/office/officeart/2005/8/layout/hProcess9"/>
    <dgm:cxn modelId="{C8F4B9D9-9AA4-48BB-A646-89A5A8BB6546}" type="presParOf" srcId="{F0CB3E0D-2F1F-42B1-92C8-91ABF442C6A8}" destId="{489F8D68-0BA8-4198-B8ED-5ECC349157DA}" srcOrd="1" destOrd="0" presId="urn:microsoft.com/office/officeart/2005/8/layout/hProcess9"/>
    <dgm:cxn modelId="{CAB6C0DD-78F1-49BE-A636-4D1793A8FDF2}" type="presParOf" srcId="{489F8D68-0BA8-4198-B8ED-5ECC349157DA}" destId="{5E62FF7A-FAEC-46F1-A3AB-247D9F551583}" srcOrd="0" destOrd="0" presId="urn:microsoft.com/office/officeart/2005/8/layout/hProcess9"/>
    <dgm:cxn modelId="{2BB24BEE-251C-4196-9285-7F4AB76EE666}" type="presParOf" srcId="{489F8D68-0BA8-4198-B8ED-5ECC349157DA}" destId="{0AD8A6ED-40BE-4FE5-A8A8-F02F21F2235F}" srcOrd="1" destOrd="0" presId="urn:microsoft.com/office/officeart/2005/8/layout/hProcess9"/>
    <dgm:cxn modelId="{D9CFA140-E046-4BDA-8A3E-B0246FD7305F}" type="presParOf" srcId="{489F8D68-0BA8-4198-B8ED-5ECC349157DA}" destId="{822BE636-9D2D-41EE-B821-0CA99D5D2223}" srcOrd="2" destOrd="0" presId="urn:microsoft.com/office/officeart/2005/8/layout/hProcess9"/>
    <dgm:cxn modelId="{374D60D4-C400-4B17-9142-8A803C9CB274}" type="presParOf" srcId="{489F8D68-0BA8-4198-B8ED-5ECC349157DA}" destId="{66F8681B-9F74-495D-AFD6-217F53097121}" srcOrd="3" destOrd="0" presId="urn:microsoft.com/office/officeart/2005/8/layout/hProcess9"/>
    <dgm:cxn modelId="{34756EE7-7769-4FF4-8F8F-2BE5F96E7B33}" type="presParOf" srcId="{489F8D68-0BA8-4198-B8ED-5ECC349157DA}" destId="{BBC4E59B-8BF4-402D-83CE-CF0990DA3901}" srcOrd="4" destOrd="0" presId="urn:microsoft.com/office/officeart/2005/8/layout/hProcess9"/>
    <dgm:cxn modelId="{8563C3EE-796C-4A4E-A718-B9845AE1D36B}" type="presParOf" srcId="{489F8D68-0BA8-4198-B8ED-5ECC349157DA}" destId="{C6B1FBC7-B407-4BEE-B027-6E7ED4932392}" srcOrd="5" destOrd="0" presId="urn:microsoft.com/office/officeart/2005/8/layout/hProcess9"/>
    <dgm:cxn modelId="{518EDE44-386D-4F5D-80B7-470DADF396E6}" type="presParOf" srcId="{489F8D68-0BA8-4198-B8ED-5ECC349157DA}" destId="{837E18BE-DDB5-4888-A218-06D33B593D6A}" srcOrd="6" destOrd="0" presId="urn:microsoft.com/office/officeart/2005/8/layout/hProcess9"/>
    <dgm:cxn modelId="{CC93B3C5-4DD0-4C55-94A3-B3A11A6FDA63}" type="presParOf" srcId="{489F8D68-0BA8-4198-B8ED-5ECC349157DA}" destId="{E7D24D76-451A-440A-92D5-0A6E276D27EC}" srcOrd="7" destOrd="0" presId="urn:microsoft.com/office/officeart/2005/8/layout/hProcess9"/>
    <dgm:cxn modelId="{0B9B2BCC-F08A-4679-A396-7C435123C5F7}" type="presParOf" srcId="{489F8D68-0BA8-4198-B8ED-5ECC349157DA}" destId="{59439890-99BB-4E73-9D01-C7F88FCD5E8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80BD9-A5AB-431E-80B5-A24BB9C7A4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E1A9B28-E4D6-426E-8656-B6874839E2EE}">
      <dgm:prSet custT="1"/>
      <dgm:spPr/>
      <dgm:t>
        <a:bodyPr/>
        <a:lstStyle/>
        <a:p>
          <a:pPr>
            <a:defRPr cap="all"/>
          </a:pPr>
          <a:r>
            <a:rPr lang="pt-BR" sz="1600" dirty="0"/>
            <a:t>as necessidades da área que requer priorização</a:t>
          </a:r>
          <a:endParaRPr lang="en-US" sz="1600" dirty="0"/>
        </a:p>
      </dgm:t>
    </dgm:pt>
    <dgm:pt modelId="{5BFECBAA-3584-43B2-9256-4FB52E192D3B}" type="parTrans" cxnId="{E70E7754-046C-4736-9334-9699A876E6A8}">
      <dgm:prSet/>
      <dgm:spPr/>
      <dgm:t>
        <a:bodyPr/>
        <a:lstStyle/>
        <a:p>
          <a:endParaRPr lang="en-US"/>
        </a:p>
      </dgm:t>
    </dgm:pt>
    <dgm:pt modelId="{AABA3DE6-B1DD-4C20-98EA-AF866D1181BD}" type="sibTrans" cxnId="{E70E7754-046C-4736-9334-9699A876E6A8}">
      <dgm:prSet/>
      <dgm:spPr/>
      <dgm:t>
        <a:bodyPr/>
        <a:lstStyle/>
        <a:p>
          <a:endParaRPr lang="en-US"/>
        </a:p>
      </dgm:t>
    </dgm:pt>
    <dgm:pt modelId="{F55174DA-21E7-4AA2-ABA0-82195A21FC71}">
      <dgm:prSet custT="1"/>
      <dgm:spPr/>
      <dgm:t>
        <a:bodyPr/>
        <a:lstStyle/>
        <a:p>
          <a:pPr>
            <a:defRPr cap="all"/>
          </a:pPr>
          <a:r>
            <a:rPr lang="pt-BR" sz="1600" dirty="0"/>
            <a:t>a urgência de desenvolvimento daquela habilidade</a:t>
          </a:r>
          <a:endParaRPr lang="en-US" sz="1600" dirty="0"/>
        </a:p>
      </dgm:t>
    </dgm:pt>
    <dgm:pt modelId="{9D34CA34-9A85-40D0-BEE0-654FC9BBF636}" type="parTrans" cxnId="{6A7FF6C1-1C3B-40CD-9BFC-48B9EA44BCCF}">
      <dgm:prSet/>
      <dgm:spPr/>
      <dgm:t>
        <a:bodyPr/>
        <a:lstStyle/>
        <a:p>
          <a:endParaRPr lang="en-US"/>
        </a:p>
      </dgm:t>
    </dgm:pt>
    <dgm:pt modelId="{070FB7C9-1683-46A9-B606-CD68723847DA}" type="sibTrans" cxnId="{6A7FF6C1-1C3B-40CD-9BFC-48B9EA44BCCF}">
      <dgm:prSet/>
      <dgm:spPr/>
      <dgm:t>
        <a:bodyPr/>
        <a:lstStyle/>
        <a:p>
          <a:endParaRPr lang="en-US"/>
        </a:p>
      </dgm:t>
    </dgm:pt>
    <dgm:pt modelId="{7BA0F60E-FE60-4DEB-8AC4-1073501862B2}">
      <dgm:prSet custT="1"/>
      <dgm:spPr/>
      <dgm:t>
        <a:bodyPr/>
        <a:lstStyle/>
        <a:p>
          <a:pPr>
            <a:defRPr cap="all"/>
          </a:pPr>
          <a:r>
            <a:rPr lang="pt-BR" sz="1600" dirty="0"/>
            <a:t>a confluência com objetivos da organização</a:t>
          </a:r>
        </a:p>
        <a:p>
          <a:pPr>
            <a:defRPr cap="all"/>
          </a:pPr>
          <a:endParaRPr lang="en-US" sz="1100" dirty="0"/>
        </a:p>
      </dgm:t>
    </dgm:pt>
    <dgm:pt modelId="{20299A85-15F0-48F3-AD95-A193A623DBB8}" type="parTrans" cxnId="{6A8E07B9-3EDB-4584-A42A-4FB66AFFEAC6}">
      <dgm:prSet/>
      <dgm:spPr/>
      <dgm:t>
        <a:bodyPr/>
        <a:lstStyle/>
        <a:p>
          <a:endParaRPr lang="en-US"/>
        </a:p>
      </dgm:t>
    </dgm:pt>
    <dgm:pt modelId="{42DC3A08-EABF-4FF1-B63B-E1EAFA08164D}" type="sibTrans" cxnId="{6A8E07B9-3EDB-4584-A42A-4FB66AFFEAC6}">
      <dgm:prSet/>
      <dgm:spPr/>
      <dgm:t>
        <a:bodyPr/>
        <a:lstStyle/>
        <a:p>
          <a:endParaRPr lang="en-US"/>
        </a:p>
      </dgm:t>
    </dgm:pt>
    <dgm:pt modelId="{1C14FF48-28DF-4EAA-828F-39C7911526A7}" type="pres">
      <dgm:prSet presAssocID="{51180BD9-A5AB-431E-80B5-A24BB9C7A473}" presName="root" presStyleCnt="0">
        <dgm:presLayoutVars>
          <dgm:dir/>
          <dgm:resizeHandles val="exact"/>
        </dgm:presLayoutVars>
      </dgm:prSet>
      <dgm:spPr/>
    </dgm:pt>
    <dgm:pt modelId="{B87335C9-6670-49E9-9D99-69991F86573B}" type="pres">
      <dgm:prSet presAssocID="{EE1A9B28-E4D6-426E-8656-B6874839E2EE}" presName="compNode" presStyleCnt="0"/>
      <dgm:spPr/>
    </dgm:pt>
    <dgm:pt modelId="{EE58AA27-2C16-4416-83D4-C91B8552DDBE}" type="pres">
      <dgm:prSet presAssocID="{EE1A9B28-E4D6-426E-8656-B6874839E2E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C51BC7C-D932-453B-BBB4-5554A8966204}" type="pres">
      <dgm:prSet presAssocID="{EE1A9B28-E4D6-426E-8656-B6874839E2EE}" presName="iconRect" presStyleLbl="node1" presStyleIdx="0" presStyleCnt="3" custLinFactNeighborY="-268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bra-cabeças"/>
        </a:ext>
      </dgm:extLst>
    </dgm:pt>
    <dgm:pt modelId="{85E36CAC-6081-4990-91B6-679EC085303D}" type="pres">
      <dgm:prSet presAssocID="{EE1A9B28-E4D6-426E-8656-B6874839E2EE}" presName="spaceRect" presStyleCnt="0"/>
      <dgm:spPr/>
    </dgm:pt>
    <dgm:pt modelId="{22764CA2-49C6-4156-A012-82367E2FFB86}" type="pres">
      <dgm:prSet presAssocID="{EE1A9B28-E4D6-426E-8656-B6874839E2EE}" presName="textRect" presStyleLbl="revTx" presStyleIdx="0" presStyleCnt="3">
        <dgm:presLayoutVars>
          <dgm:chMax val="1"/>
          <dgm:chPref val="1"/>
        </dgm:presLayoutVars>
      </dgm:prSet>
      <dgm:spPr/>
    </dgm:pt>
    <dgm:pt modelId="{2D7E005E-F535-43F9-9237-4AC140920532}" type="pres">
      <dgm:prSet presAssocID="{AABA3DE6-B1DD-4C20-98EA-AF866D1181BD}" presName="sibTrans" presStyleCnt="0"/>
      <dgm:spPr/>
    </dgm:pt>
    <dgm:pt modelId="{1BA8F995-F37C-45B9-AE45-EBEA7B9AD87B}" type="pres">
      <dgm:prSet presAssocID="{F55174DA-21E7-4AA2-ABA0-82195A21FC71}" presName="compNode" presStyleCnt="0"/>
      <dgm:spPr/>
    </dgm:pt>
    <dgm:pt modelId="{8FBBEE9A-8708-4F1E-A4CD-C4B1FCF44445}" type="pres">
      <dgm:prSet presAssocID="{F55174DA-21E7-4AA2-ABA0-82195A21FC7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5D0F57F-9E68-4827-BE33-E33715F10FF6}" type="pres">
      <dgm:prSet presAssocID="{F55174DA-21E7-4AA2-ABA0-82195A21FC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guntas"/>
        </a:ext>
      </dgm:extLst>
    </dgm:pt>
    <dgm:pt modelId="{90665888-5566-4600-B706-B7A08BAA92B9}" type="pres">
      <dgm:prSet presAssocID="{F55174DA-21E7-4AA2-ABA0-82195A21FC71}" presName="spaceRect" presStyleCnt="0"/>
      <dgm:spPr/>
    </dgm:pt>
    <dgm:pt modelId="{1C9A5D6A-5BDA-4AF8-87AF-D7F3B26872C3}" type="pres">
      <dgm:prSet presAssocID="{F55174DA-21E7-4AA2-ABA0-82195A21FC71}" presName="textRect" presStyleLbl="revTx" presStyleIdx="1" presStyleCnt="3">
        <dgm:presLayoutVars>
          <dgm:chMax val="1"/>
          <dgm:chPref val="1"/>
        </dgm:presLayoutVars>
      </dgm:prSet>
      <dgm:spPr/>
    </dgm:pt>
    <dgm:pt modelId="{255056E4-07AF-4354-991C-6FB5527E558D}" type="pres">
      <dgm:prSet presAssocID="{070FB7C9-1683-46A9-B606-CD68723847DA}" presName="sibTrans" presStyleCnt="0"/>
      <dgm:spPr/>
    </dgm:pt>
    <dgm:pt modelId="{6DFACF23-D338-47E9-BC0D-4045CD96E9FA}" type="pres">
      <dgm:prSet presAssocID="{7BA0F60E-FE60-4DEB-8AC4-1073501862B2}" presName="compNode" presStyleCnt="0"/>
      <dgm:spPr/>
    </dgm:pt>
    <dgm:pt modelId="{FED9A7AB-1585-4AD0-B012-079B4905C699}" type="pres">
      <dgm:prSet presAssocID="{7BA0F60E-FE60-4DEB-8AC4-1073501862B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1FDCE4C-21C1-43A5-A71C-A116C8FF205E}" type="pres">
      <dgm:prSet presAssocID="{7BA0F60E-FE60-4DEB-8AC4-1073501862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1EBD76B6-69D4-442A-ABDF-9F1EDFA0FAAE}" type="pres">
      <dgm:prSet presAssocID="{7BA0F60E-FE60-4DEB-8AC4-1073501862B2}" presName="spaceRect" presStyleCnt="0"/>
      <dgm:spPr/>
    </dgm:pt>
    <dgm:pt modelId="{15A00F66-876A-4A5E-B2AD-395613D7A983}" type="pres">
      <dgm:prSet presAssocID="{7BA0F60E-FE60-4DEB-8AC4-1073501862B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2DA0F14-6DF3-443E-9426-80E08D92E1DF}" type="presOf" srcId="{EE1A9B28-E4D6-426E-8656-B6874839E2EE}" destId="{22764CA2-49C6-4156-A012-82367E2FFB86}" srcOrd="0" destOrd="0" presId="urn:microsoft.com/office/officeart/2018/5/layout/IconLeafLabelList"/>
    <dgm:cxn modelId="{E70E7754-046C-4736-9334-9699A876E6A8}" srcId="{51180BD9-A5AB-431E-80B5-A24BB9C7A473}" destId="{EE1A9B28-E4D6-426E-8656-B6874839E2EE}" srcOrd="0" destOrd="0" parTransId="{5BFECBAA-3584-43B2-9256-4FB52E192D3B}" sibTransId="{AABA3DE6-B1DD-4C20-98EA-AF866D1181BD}"/>
    <dgm:cxn modelId="{6A8E07B9-3EDB-4584-A42A-4FB66AFFEAC6}" srcId="{51180BD9-A5AB-431E-80B5-A24BB9C7A473}" destId="{7BA0F60E-FE60-4DEB-8AC4-1073501862B2}" srcOrd="2" destOrd="0" parTransId="{20299A85-15F0-48F3-AD95-A193A623DBB8}" sibTransId="{42DC3A08-EABF-4FF1-B63B-E1EAFA08164D}"/>
    <dgm:cxn modelId="{6A7FF6C1-1C3B-40CD-9BFC-48B9EA44BCCF}" srcId="{51180BD9-A5AB-431E-80B5-A24BB9C7A473}" destId="{F55174DA-21E7-4AA2-ABA0-82195A21FC71}" srcOrd="1" destOrd="0" parTransId="{9D34CA34-9A85-40D0-BEE0-654FC9BBF636}" sibTransId="{070FB7C9-1683-46A9-B606-CD68723847DA}"/>
    <dgm:cxn modelId="{2007E5CB-1953-42D3-B90B-5810086228D0}" type="presOf" srcId="{F55174DA-21E7-4AA2-ABA0-82195A21FC71}" destId="{1C9A5D6A-5BDA-4AF8-87AF-D7F3B26872C3}" srcOrd="0" destOrd="0" presId="urn:microsoft.com/office/officeart/2018/5/layout/IconLeafLabelList"/>
    <dgm:cxn modelId="{8E44FDD3-A1B2-420B-8689-83A97674B3D4}" type="presOf" srcId="{7BA0F60E-FE60-4DEB-8AC4-1073501862B2}" destId="{15A00F66-876A-4A5E-B2AD-395613D7A983}" srcOrd="0" destOrd="0" presId="urn:microsoft.com/office/officeart/2018/5/layout/IconLeafLabelList"/>
    <dgm:cxn modelId="{9432CBEC-C43F-4F0F-A5BC-BB8B13B1C0BB}" type="presOf" srcId="{51180BD9-A5AB-431E-80B5-A24BB9C7A473}" destId="{1C14FF48-28DF-4EAA-828F-39C7911526A7}" srcOrd="0" destOrd="0" presId="urn:microsoft.com/office/officeart/2018/5/layout/IconLeafLabelList"/>
    <dgm:cxn modelId="{EC473B4C-91BA-4A28-B748-190E07DCF819}" type="presParOf" srcId="{1C14FF48-28DF-4EAA-828F-39C7911526A7}" destId="{B87335C9-6670-49E9-9D99-69991F86573B}" srcOrd="0" destOrd="0" presId="urn:microsoft.com/office/officeart/2018/5/layout/IconLeafLabelList"/>
    <dgm:cxn modelId="{BAAC3FAE-BDA6-46EB-85F3-8AFB20613297}" type="presParOf" srcId="{B87335C9-6670-49E9-9D99-69991F86573B}" destId="{EE58AA27-2C16-4416-83D4-C91B8552DDBE}" srcOrd="0" destOrd="0" presId="urn:microsoft.com/office/officeart/2018/5/layout/IconLeafLabelList"/>
    <dgm:cxn modelId="{87B3F7E8-8B97-447A-BC3D-16A50D123700}" type="presParOf" srcId="{B87335C9-6670-49E9-9D99-69991F86573B}" destId="{9C51BC7C-D932-453B-BBB4-5554A8966204}" srcOrd="1" destOrd="0" presId="urn:microsoft.com/office/officeart/2018/5/layout/IconLeafLabelList"/>
    <dgm:cxn modelId="{C1B5DA99-BE29-41C8-8B9B-B4DD546669DE}" type="presParOf" srcId="{B87335C9-6670-49E9-9D99-69991F86573B}" destId="{85E36CAC-6081-4990-91B6-679EC085303D}" srcOrd="2" destOrd="0" presId="urn:microsoft.com/office/officeart/2018/5/layout/IconLeafLabelList"/>
    <dgm:cxn modelId="{802D5AF1-1033-430D-82F2-F5EB7B948862}" type="presParOf" srcId="{B87335C9-6670-49E9-9D99-69991F86573B}" destId="{22764CA2-49C6-4156-A012-82367E2FFB86}" srcOrd="3" destOrd="0" presId="urn:microsoft.com/office/officeart/2018/5/layout/IconLeafLabelList"/>
    <dgm:cxn modelId="{69B86B1F-14AD-4E66-9A6D-8BC4C1C5F905}" type="presParOf" srcId="{1C14FF48-28DF-4EAA-828F-39C7911526A7}" destId="{2D7E005E-F535-43F9-9237-4AC140920532}" srcOrd="1" destOrd="0" presId="urn:microsoft.com/office/officeart/2018/5/layout/IconLeafLabelList"/>
    <dgm:cxn modelId="{8E3EE0EE-F17E-497D-84D5-100AA001B175}" type="presParOf" srcId="{1C14FF48-28DF-4EAA-828F-39C7911526A7}" destId="{1BA8F995-F37C-45B9-AE45-EBEA7B9AD87B}" srcOrd="2" destOrd="0" presId="urn:microsoft.com/office/officeart/2018/5/layout/IconLeafLabelList"/>
    <dgm:cxn modelId="{E4E7BD1B-2A94-4F99-81E4-0496CF740D4E}" type="presParOf" srcId="{1BA8F995-F37C-45B9-AE45-EBEA7B9AD87B}" destId="{8FBBEE9A-8708-4F1E-A4CD-C4B1FCF44445}" srcOrd="0" destOrd="0" presId="urn:microsoft.com/office/officeart/2018/5/layout/IconLeafLabelList"/>
    <dgm:cxn modelId="{51D49B6A-C34C-4B9A-A379-B35E95B3DDB3}" type="presParOf" srcId="{1BA8F995-F37C-45B9-AE45-EBEA7B9AD87B}" destId="{55D0F57F-9E68-4827-BE33-E33715F10FF6}" srcOrd="1" destOrd="0" presId="urn:microsoft.com/office/officeart/2018/5/layout/IconLeafLabelList"/>
    <dgm:cxn modelId="{983BD7A0-29B4-4F6F-B03B-7F33C6FB107E}" type="presParOf" srcId="{1BA8F995-F37C-45B9-AE45-EBEA7B9AD87B}" destId="{90665888-5566-4600-B706-B7A08BAA92B9}" srcOrd="2" destOrd="0" presId="urn:microsoft.com/office/officeart/2018/5/layout/IconLeafLabelList"/>
    <dgm:cxn modelId="{E1F47F5D-72CE-4714-B419-D9687FF47DDF}" type="presParOf" srcId="{1BA8F995-F37C-45B9-AE45-EBEA7B9AD87B}" destId="{1C9A5D6A-5BDA-4AF8-87AF-D7F3B26872C3}" srcOrd="3" destOrd="0" presId="urn:microsoft.com/office/officeart/2018/5/layout/IconLeafLabelList"/>
    <dgm:cxn modelId="{7498FC63-C456-49CF-BEEA-8D29A33CC35E}" type="presParOf" srcId="{1C14FF48-28DF-4EAA-828F-39C7911526A7}" destId="{255056E4-07AF-4354-991C-6FB5527E558D}" srcOrd="3" destOrd="0" presId="urn:microsoft.com/office/officeart/2018/5/layout/IconLeafLabelList"/>
    <dgm:cxn modelId="{E6409D0C-3C8D-421F-98AE-46D885B5EDD3}" type="presParOf" srcId="{1C14FF48-28DF-4EAA-828F-39C7911526A7}" destId="{6DFACF23-D338-47E9-BC0D-4045CD96E9FA}" srcOrd="4" destOrd="0" presId="urn:microsoft.com/office/officeart/2018/5/layout/IconLeafLabelList"/>
    <dgm:cxn modelId="{0503962F-39B9-4B24-8677-5A0ACCF8F3D9}" type="presParOf" srcId="{6DFACF23-D338-47E9-BC0D-4045CD96E9FA}" destId="{FED9A7AB-1585-4AD0-B012-079B4905C699}" srcOrd="0" destOrd="0" presId="urn:microsoft.com/office/officeart/2018/5/layout/IconLeafLabelList"/>
    <dgm:cxn modelId="{6888C06D-3DE5-4C88-B303-D5B5297B04AE}" type="presParOf" srcId="{6DFACF23-D338-47E9-BC0D-4045CD96E9FA}" destId="{21FDCE4C-21C1-43A5-A71C-A116C8FF205E}" srcOrd="1" destOrd="0" presId="urn:microsoft.com/office/officeart/2018/5/layout/IconLeafLabelList"/>
    <dgm:cxn modelId="{69E9DBE2-AB09-4B5B-ACEB-9261670892C6}" type="presParOf" srcId="{6DFACF23-D338-47E9-BC0D-4045CD96E9FA}" destId="{1EBD76B6-69D4-442A-ABDF-9F1EDFA0FAAE}" srcOrd="2" destOrd="0" presId="urn:microsoft.com/office/officeart/2018/5/layout/IconLeafLabelList"/>
    <dgm:cxn modelId="{2D8F8A25-6C68-411A-8DB0-4AECE2CB8E0D}" type="presParOf" srcId="{6DFACF23-D338-47E9-BC0D-4045CD96E9FA}" destId="{15A00F66-876A-4A5E-B2AD-395613D7A98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180BD9-A5AB-431E-80B5-A24BB9C7A47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E1A9B28-E4D6-426E-8656-B6874839E2E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pt-BR" sz="1600" dirty="0"/>
            <a:t>interesses pessoais quanto aquela área</a:t>
          </a:r>
        </a:p>
        <a:p>
          <a:pPr>
            <a:lnSpc>
              <a:spcPct val="100000"/>
            </a:lnSpc>
            <a:defRPr cap="all"/>
          </a:pPr>
          <a:endParaRPr lang="en-US" sz="1700" dirty="0"/>
        </a:p>
      </dgm:t>
    </dgm:pt>
    <dgm:pt modelId="{5BFECBAA-3584-43B2-9256-4FB52E192D3B}" type="parTrans" cxnId="{E70E7754-046C-4736-9334-9699A876E6A8}">
      <dgm:prSet/>
      <dgm:spPr/>
      <dgm:t>
        <a:bodyPr/>
        <a:lstStyle/>
        <a:p>
          <a:endParaRPr lang="en-US"/>
        </a:p>
      </dgm:t>
    </dgm:pt>
    <dgm:pt modelId="{AABA3DE6-B1DD-4C20-98EA-AF866D1181BD}" type="sibTrans" cxnId="{E70E7754-046C-4736-9334-9699A876E6A8}">
      <dgm:prSet/>
      <dgm:spPr/>
      <dgm:t>
        <a:bodyPr/>
        <a:lstStyle/>
        <a:p>
          <a:endParaRPr lang="en-US"/>
        </a:p>
      </dgm:t>
    </dgm:pt>
    <dgm:pt modelId="{1C14FF48-28DF-4EAA-828F-39C7911526A7}" type="pres">
      <dgm:prSet presAssocID="{51180BD9-A5AB-431E-80B5-A24BB9C7A473}" presName="root" presStyleCnt="0">
        <dgm:presLayoutVars>
          <dgm:dir/>
          <dgm:resizeHandles val="exact"/>
        </dgm:presLayoutVars>
      </dgm:prSet>
      <dgm:spPr/>
    </dgm:pt>
    <dgm:pt modelId="{B87335C9-6670-49E9-9D99-69991F86573B}" type="pres">
      <dgm:prSet presAssocID="{EE1A9B28-E4D6-426E-8656-B6874839E2EE}" presName="compNode" presStyleCnt="0"/>
      <dgm:spPr/>
    </dgm:pt>
    <dgm:pt modelId="{EE58AA27-2C16-4416-83D4-C91B8552DDBE}" type="pres">
      <dgm:prSet presAssocID="{EE1A9B28-E4D6-426E-8656-B6874839E2EE}" presName="iconBgRect" presStyleLbl="bgShp" presStyleIdx="0" presStyleCnt="1"/>
      <dgm:spPr>
        <a:prstGeom prst="round2DiagRect">
          <a:avLst>
            <a:gd name="adj1" fmla="val 29727"/>
            <a:gd name="adj2" fmla="val 0"/>
          </a:avLst>
        </a:prstGeom>
      </dgm:spPr>
    </dgm:pt>
    <dgm:pt modelId="{9C51BC7C-D932-453B-BBB4-5554A8966204}" type="pres">
      <dgm:prSet presAssocID="{EE1A9B28-E4D6-426E-8656-B6874839E2EE}" presName="iconRect" presStyleLbl="node1" presStyleIdx="0" presStyleCnt="1"/>
      <dgm:spPr>
        <a:prstGeom prst="smileyFac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5E36CAC-6081-4990-91B6-679EC085303D}" type="pres">
      <dgm:prSet presAssocID="{EE1A9B28-E4D6-426E-8656-B6874839E2EE}" presName="spaceRect" presStyleCnt="0"/>
      <dgm:spPr/>
    </dgm:pt>
    <dgm:pt modelId="{22764CA2-49C6-4156-A012-82367E2FFB86}" type="pres">
      <dgm:prSet presAssocID="{EE1A9B28-E4D6-426E-8656-B6874839E2EE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2DA0F14-6DF3-443E-9426-80E08D92E1DF}" type="presOf" srcId="{EE1A9B28-E4D6-426E-8656-B6874839E2EE}" destId="{22764CA2-49C6-4156-A012-82367E2FFB86}" srcOrd="0" destOrd="0" presId="urn:microsoft.com/office/officeart/2018/5/layout/IconLeafLabelList"/>
    <dgm:cxn modelId="{E70E7754-046C-4736-9334-9699A876E6A8}" srcId="{51180BD9-A5AB-431E-80B5-A24BB9C7A473}" destId="{EE1A9B28-E4D6-426E-8656-B6874839E2EE}" srcOrd="0" destOrd="0" parTransId="{5BFECBAA-3584-43B2-9256-4FB52E192D3B}" sibTransId="{AABA3DE6-B1DD-4C20-98EA-AF866D1181BD}"/>
    <dgm:cxn modelId="{9432CBEC-C43F-4F0F-A5BC-BB8B13B1C0BB}" type="presOf" srcId="{51180BD9-A5AB-431E-80B5-A24BB9C7A473}" destId="{1C14FF48-28DF-4EAA-828F-39C7911526A7}" srcOrd="0" destOrd="0" presId="urn:microsoft.com/office/officeart/2018/5/layout/IconLeafLabelList"/>
    <dgm:cxn modelId="{EC473B4C-91BA-4A28-B748-190E07DCF819}" type="presParOf" srcId="{1C14FF48-28DF-4EAA-828F-39C7911526A7}" destId="{B87335C9-6670-49E9-9D99-69991F86573B}" srcOrd="0" destOrd="0" presId="urn:microsoft.com/office/officeart/2018/5/layout/IconLeafLabelList"/>
    <dgm:cxn modelId="{BAAC3FAE-BDA6-46EB-85F3-8AFB20613297}" type="presParOf" srcId="{B87335C9-6670-49E9-9D99-69991F86573B}" destId="{EE58AA27-2C16-4416-83D4-C91B8552DDBE}" srcOrd="0" destOrd="0" presId="urn:microsoft.com/office/officeart/2018/5/layout/IconLeafLabelList"/>
    <dgm:cxn modelId="{87B3F7E8-8B97-447A-BC3D-16A50D123700}" type="presParOf" srcId="{B87335C9-6670-49E9-9D99-69991F86573B}" destId="{9C51BC7C-D932-453B-BBB4-5554A8966204}" srcOrd="1" destOrd="0" presId="urn:microsoft.com/office/officeart/2018/5/layout/IconLeafLabelList"/>
    <dgm:cxn modelId="{C1B5DA99-BE29-41C8-8B9B-B4DD546669DE}" type="presParOf" srcId="{B87335C9-6670-49E9-9D99-69991F86573B}" destId="{85E36CAC-6081-4990-91B6-679EC085303D}" srcOrd="2" destOrd="0" presId="urn:microsoft.com/office/officeart/2018/5/layout/IconLeafLabelList"/>
    <dgm:cxn modelId="{802D5AF1-1033-430D-82F2-F5EB7B948862}" type="presParOf" srcId="{B87335C9-6670-49E9-9D99-69991F86573B}" destId="{22764CA2-49C6-4156-A012-82367E2FFB8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A79873-81FB-40CF-A700-8C72A8C47AC9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FDCB3B3-6B9F-4D42-A240-D8529E12E8ED}">
      <dgm:prSet phldrT="[Text]" custT="1"/>
      <dgm:spPr/>
      <dgm:t>
        <a:bodyPr/>
        <a:lstStyle/>
        <a:p>
          <a:r>
            <a:rPr lang="en-US" sz="2000" dirty="0"/>
            <a:t>Google Forms</a:t>
          </a:r>
          <a:endParaRPr lang="pt-BR" sz="2000" dirty="0"/>
        </a:p>
      </dgm:t>
    </dgm:pt>
    <dgm:pt modelId="{E8AF1D3C-3CB2-416F-9FD2-1EF8203383FC}" type="parTrans" cxnId="{49A5117F-3135-4F68-BF24-33F617C7B9F9}">
      <dgm:prSet/>
      <dgm:spPr/>
      <dgm:t>
        <a:bodyPr/>
        <a:lstStyle/>
        <a:p>
          <a:endParaRPr lang="pt-BR" sz="2400"/>
        </a:p>
      </dgm:t>
    </dgm:pt>
    <dgm:pt modelId="{0F94E095-CB34-4136-9D9A-071BA30C53E9}" type="sibTrans" cxnId="{49A5117F-3135-4F68-BF24-33F617C7B9F9}">
      <dgm:prSet custT="1"/>
      <dgm:spPr/>
      <dgm:t>
        <a:bodyPr/>
        <a:lstStyle/>
        <a:p>
          <a:endParaRPr lang="pt-BR" sz="1600"/>
        </a:p>
      </dgm:t>
    </dgm:pt>
    <dgm:pt modelId="{CEF9B4AF-2475-4BBA-B59F-3DD7F7515D90}">
      <dgm:prSet phldrT="[Text]" custT="1"/>
      <dgm:spPr/>
      <dgm:t>
        <a:bodyPr/>
        <a:lstStyle/>
        <a:p>
          <a:r>
            <a:rPr lang="en-US" sz="2400" dirty="0" err="1"/>
            <a:t>Elaborar</a:t>
          </a:r>
          <a:r>
            <a:rPr lang="en-US" sz="2400" dirty="0"/>
            <a:t> PDI</a:t>
          </a:r>
          <a:endParaRPr lang="pt-BR" sz="2400" dirty="0"/>
        </a:p>
      </dgm:t>
    </dgm:pt>
    <dgm:pt modelId="{2EBA4F8E-7717-443D-901C-57DA4744EE15}" type="parTrans" cxnId="{1828B9CD-61D6-4D35-8D56-692934C8E497}">
      <dgm:prSet/>
      <dgm:spPr/>
      <dgm:t>
        <a:bodyPr/>
        <a:lstStyle/>
        <a:p>
          <a:endParaRPr lang="pt-BR" sz="2400"/>
        </a:p>
      </dgm:t>
    </dgm:pt>
    <dgm:pt modelId="{AB6AD6BA-A9A4-479F-956C-3D4EF68F9B9A}" type="sibTrans" cxnId="{1828B9CD-61D6-4D35-8D56-692934C8E497}">
      <dgm:prSet custT="1"/>
      <dgm:spPr/>
      <dgm:t>
        <a:bodyPr/>
        <a:lstStyle/>
        <a:p>
          <a:endParaRPr lang="pt-BR" sz="1600"/>
        </a:p>
      </dgm:t>
    </dgm:pt>
    <dgm:pt modelId="{27EF00A3-BB66-4152-A4BC-A768CE656504}">
      <dgm:prSet phldrT="[Text]" custT="1"/>
      <dgm:spPr/>
      <dgm:t>
        <a:bodyPr/>
        <a:lstStyle/>
        <a:p>
          <a:r>
            <a:rPr lang="en-US" sz="2400" dirty="0" err="1"/>
            <a:t>Reunião</a:t>
          </a:r>
          <a:r>
            <a:rPr lang="en-US" sz="2400" dirty="0"/>
            <a:t> 1:1</a:t>
          </a:r>
          <a:endParaRPr lang="pt-BR" sz="2400" dirty="0"/>
        </a:p>
      </dgm:t>
    </dgm:pt>
    <dgm:pt modelId="{724B76D6-D99B-4D40-80CC-18952A25513E}" type="parTrans" cxnId="{1FEC2979-2A5A-418F-9501-4994747314EE}">
      <dgm:prSet/>
      <dgm:spPr/>
      <dgm:t>
        <a:bodyPr/>
        <a:lstStyle/>
        <a:p>
          <a:endParaRPr lang="pt-BR" sz="2400"/>
        </a:p>
      </dgm:t>
    </dgm:pt>
    <dgm:pt modelId="{CB49D13F-B11A-448C-9D0E-94ECB806FBF5}" type="sibTrans" cxnId="{1FEC2979-2A5A-418F-9501-4994747314EE}">
      <dgm:prSet custT="1"/>
      <dgm:spPr/>
      <dgm:t>
        <a:bodyPr/>
        <a:lstStyle/>
        <a:p>
          <a:endParaRPr lang="pt-BR" sz="1600"/>
        </a:p>
      </dgm:t>
    </dgm:pt>
    <dgm:pt modelId="{7EA261B1-3FB8-406D-BBA4-89FD49D2D3C8}">
      <dgm:prSet phldrT="[Text]" custT="1"/>
      <dgm:spPr/>
      <dgm:t>
        <a:bodyPr/>
        <a:lstStyle/>
        <a:p>
          <a:r>
            <a:rPr lang="en-US" sz="2400" dirty="0" err="1"/>
            <a:t>Formalizar</a:t>
          </a:r>
          <a:endParaRPr lang="pt-BR" sz="2400" dirty="0"/>
        </a:p>
      </dgm:t>
    </dgm:pt>
    <dgm:pt modelId="{E44D19BE-790E-4790-AA4E-145E451C38DF}" type="parTrans" cxnId="{E2E29770-2005-434C-AD0A-93F2DDF545E9}">
      <dgm:prSet/>
      <dgm:spPr/>
      <dgm:t>
        <a:bodyPr/>
        <a:lstStyle/>
        <a:p>
          <a:endParaRPr lang="pt-BR" sz="2400"/>
        </a:p>
      </dgm:t>
    </dgm:pt>
    <dgm:pt modelId="{953A07B7-AB65-4D39-B323-7C29737DD272}" type="sibTrans" cxnId="{E2E29770-2005-434C-AD0A-93F2DDF545E9}">
      <dgm:prSet/>
      <dgm:spPr/>
      <dgm:t>
        <a:bodyPr/>
        <a:lstStyle/>
        <a:p>
          <a:endParaRPr lang="pt-BR" sz="2400"/>
        </a:p>
      </dgm:t>
    </dgm:pt>
    <dgm:pt modelId="{94044EB9-522E-41CA-A484-1EC6118DC229}">
      <dgm:prSet phldrT="[Text]" custT="1"/>
      <dgm:spPr/>
      <dgm:t>
        <a:bodyPr/>
        <a:lstStyle/>
        <a:p>
          <a:r>
            <a:rPr lang="en-US" sz="1100" dirty="0" err="1"/>
            <a:t>Definir</a:t>
          </a:r>
          <a:r>
            <a:rPr lang="en-US" sz="1100" dirty="0"/>
            <a:t> </a:t>
          </a:r>
          <a:r>
            <a:rPr lang="en-US" sz="1100" dirty="0" err="1"/>
            <a:t>áreas</a:t>
          </a:r>
          <a:r>
            <a:rPr lang="en-US" sz="1100" dirty="0"/>
            <a:t> e </a:t>
          </a:r>
          <a:r>
            <a:rPr lang="en-US" sz="1100" dirty="0" err="1"/>
            <a:t>prioridades</a:t>
          </a:r>
          <a:r>
            <a:rPr lang="en-US" sz="1100" dirty="0"/>
            <a:t> da Div. de </a:t>
          </a:r>
          <a:r>
            <a:rPr lang="en-US" sz="1100" dirty="0" err="1"/>
            <a:t>Desenvolvimento</a:t>
          </a:r>
          <a:endParaRPr lang="pt-BR" sz="1100" dirty="0"/>
        </a:p>
      </dgm:t>
    </dgm:pt>
    <dgm:pt modelId="{3B0AF1A3-B39A-4597-8162-CB86F82EA0EB}" type="parTrans" cxnId="{B0ED9B26-95FD-44C8-B08A-B8041965C13E}">
      <dgm:prSet/>
      <dgm:spPr/>
      <dgm:t>
        <a:bodyPr/>
        <a:lstStyle/>
        <a:p>
          <a:endParaRPr lang="pt-BR"/>
        </a:p>
      </dgm:t>
    </dgm:pt>
    <dgm:pt modelId="{EC824023-0AD1-4AB9-A243-0FA05DA5A260}" type="sibTrans" cxnId="{B0ED9B26-95FD-44C8-B08A-B8041965C13E}">
      <dgm:prSet/>
      <dgm:spPr/>
      <dgm:t>
        <a:bodyPr/>
        <a:lstStyle/>
        <a:p>
          <a:endParaRPr lang="pt-BR"/>
        </a:p>
      </dgm:t>
    </dgm:pt>
    <dgm:pt modelId="{6A3D3ADC-8ECD-4239-86CC-2A0AB16B7BC7}" type="pres">
      <dgm:prSet presAssocID="{C3A79873-81FB-40CF-A700-8C72A8C47AC9}" presName="linearFlow" presStyleCnt="0">
        <dgm:presLayoutVars>
          <dgm:resizeHandles val="exact"/>
        </dgm:presLayoutVars>
      </dgm:prSet>
      <dgm:spPr/>
    </dgm:pt>
    <dgm:pt modelId="{3C5FB7F4-E9ED-4EE0-AE54-D866DD8710AB}" type="pres">
      <dgm:prSet presAssocID="{94044EB9-522E-41CA-A484-1EC6118DC229}" presName="node" presStyleLbl="node1" presStyleIdx="0" presStyleCnt="5">
        <dgm:presLayoutVars>
          <dgm:bulletEnabled val="1"/>
        </dgm:presLayoutVars>
      </dgm:prSet>
      <dgm:spPr/>
    </dgm:pt>
    <dgm:pt modelId="{B03BF6EB-0BFD-497A-A9F7-EF9DA528555C}" type="pres">
      <dgm:prSet presAssocID="{EC824023-0AD1-4AB9-A243-0FA05DA5A260}" presName="sibTrans" presStyleLbl="sibTrans2D1" presStyleIdx="0" presStyleCnt="4"/>
      <dgm:spPr/>
    </dgm:pt>
    <dgm:pt modelId="{6585B9C7-A703-4CA9-8B68-E93469590CCA}" type="pres">
      <dgm:prSet presAssocID="{EC824023-0AD1-4AB9-A243-0FA05DA5A260}" presName="connectorText" presStyleLbl="sibTrans2D1" presStyleIdx="0" presStyleCnt="4"/>
      <dgm:spPr/>
    </dgm:pt>
    <dgm:pt modelId="{5179ACDB-9874-4DB8-95A3-1C2EE072AE72}" type="pres">
      <dgm:prSet presAssocID="{4FDCB3B3-6B9F-4D42-A240-D8529E12E8ED}" presName="node" presStyleLbl="node1" presStyleIdx="1" presStyleCnt="5">
        <dgm:presLayoutVars>
          <dgm:bulletEnabled val="1"/>
        </dgm:presLayoutVars>
      </dgm:prSet>
      <dgm:spPr/>
    </dgm:pt>
    <dgm:pt modelId="{FF5EDF40-4CD6-4C27-9B51-DAC2A0344A2C}" type="pres">
      <dgm:prSet presAssocID="{0F94E095-CB34-4136-9D9A-071BA30C53E9}" presName="sibTrans" presStyleLbl="sibTrans2D1" presStyleIdx="1" presStyleCnt="4"/>
      <dgm:spPr/>
    </dgm:pt>
    <dgm:pt modelId="{14A0E7E4-C63D-4882-82AC-4B69772312F1}" type="pres">
      <dgm:prSet presAssocID="{0F94E095-CB34-4136-9D9A-071BA30C53E9}" presName="connectorText" presStyleLbl="sibTrans2D1" presStyleIdx="1" presStyleCnt="4"/>
      <dgm:spPr/>
    </dgm:pt>
    <dgm:pt modelId="{4283F3E8-A6AD-4B2E-9742-B115FC49AE4E}" type="pres">
      <dgm:prSet presAssocID="{CEF9B4AF-2475-4BBA-B59F-3DD7F7515D90}" presName="node" presStyleLbl="node1" presStyleIdx="2" presStyleCnt="5">
        <dgm:presLayoutVars>
          <dgm:bulletEnabled val="1"/>
        </dgm:presLayoutVars>
      </dgm:prSet>
      <dgm:spPr/>
    </dgm:pt>
    <dgm:pt modelId="{E417EF9E-E128-4F20-AF60-70D282C9751E}" type="pres">
      <dgm:prSet presAssocID="{AB6AD6BA-A9A4-479F-956C-3D4EF68F9B9A}" presName="sibTrans" presStyleLbl="sibTrans2D1" presStyleIdx="2" presStyleCnt="4"/>
      <dgm:spPr/>
    </dgm:pt>
    <dgm:pt modelId="{0482E18E-DB1D-4040-A494-80CB2604CF6B}" type="pres">
      <dgm:prSet presAssocID="{AB6AD6BA-A9A4-479F-956C-3D4EF68F9B9A}" presName="connectorText" presStyleLbl="sibTrans2D1" presStyleIdx="2" presStyleCnt="4"/>
      <dgm:spPr/>
    </dgm:pt>
    <dgm:pt modelId="{187C21F7-01D1-4BED-9EB1-34875512B279}" type="pres">
      <dgm:prSet presAssocID="{27EF00A3-BB66-4152-A4BC-A768CE656504}" presName="node" presStyleLbl="node1" presStyleIdx="3" presStyleCnt="5">
        <dgm:presLayoutVars>
          <dgm:bulletEnabled val="1"/>
        </dgm:presLayoutVars>
      </dgm:prSet>
      <dgm:spPr/>
    </dgm:pt>
    <dgm:pt modelId="{4840A72E-C03B-4700-AA50-7234215A9918}" type="pres">
      <dgm:prSet presAssocID="{CB49D13F-B11A-448C-9D0E-94ECB806FBF5}" presName="sibTrans" presStyleLbl="sibTrans2D1" presStyleIdx="3" presStyleCnt="4"/>
      <dgm:spPr/>
    </dgm:pt>
    <dgm:pt modelId="{71784F05-3836-4469-9A92-19E10BBED019}" type="pres">
      <dgm:prSet presAssocID="{CB49D13F-B11A-448C-9D0E-94ECB806FBF5}" presName="connectorText" presStyleLbl="sibTrans2D1" presStyleIdx="3" presStyleCnt="4"/>
      <dgm:spPr/>
    </dgm:pt>
    <dgm:pt modelId="{0F82BD83-E2B6-42B9-B64A-DE71F203F9CC}" type="pres">
      <dgm:prSet presAssocID="{7EA261B1-3FB8-406D-BBA4-89FD49D2D3C8}" presName="node" presStyleLbl="node1" presStyleIdx="4" presStyleCnt="5">
        <dgm:presLayoutVars>
          <dgm:bulletEnabled val="1"/>
        </dgm:presLayoutVars>
      </dgm:prSet>
      <dgm:spPr/>
    </dgm:pt>
  </dgm:ptLst>
  <dgm:cxnLst>
    <dgm:cxn modelId="{21A8D50B-6E09-4997-AE65-BBA63D0F9021}" type="presOf" srcId="{CB49D13F-B11A-448C-9D0E-94ECB806FBF5}" destId="{71784F05-3836-4469-9A92-19E10BBED019}" srcOrd="1" destOrd="0" presId="urn:microsoft.com/office/officeart/2005/8/layout/process2"/>
    <dgm:cxn modelId="{3244F10C-7389-4505-977F-471F3AE739D3}" type="presOf" srcId="{0F94E095-CB34-4136-9D9A-071BA30C53E9}" destId="{14A0E7E4-C63D-4882-82AC-4B69772312F1}" srcOrd="1" destOrd="0" presId="urn:microsoft.com/office/officeart/2005/8/layout/process2"/>
    <dgm:cxn modelId="{4FA14B14-D3B0-461B-884C-04AE1E4F2021}" type="presOf" srcId="{CEF9B4AF-2475-4BBA-B59F-3DD7F7515D90}" destId="{4283F3E8-A6AD-4B2E-9742-B115FC49AE4E}" srcOrd="0" destOrd="0" presId="urn:microsoft.com/office/officeart/2005/8/layout/process2"/>
    <dgm:cxn modelId="{C5A20D1B-27E7-4AEF-BCD8-5C28B0437C7B}" type="presOf" srcId="{CB49D13F-B11A-448C-9D0E-94ECB806FBF5}" destId="{4840A72E-C03B-4700-AA50-7234215A9918}" srcOrd="0" destOrd="0" presId="urn:microsoft.com/office/officeart/2005/8/layout/process2"/>
    <dgm:cxn modelId="{39933E26-B83D-4C1F-B947-498F60888488}" type="presOf" srcId="{4FDCB3B3-6B9F-4D42-A240-D8529E12E8ED}" destId="{5179ACDB-9874-4DB8-95A3-1C2EE072AE72}" srcOrd="0" destOrd="0" presId="urn:microsoft.com/office/officeart/2005/8/layout/process2"/>
    <dgm:cxn modelId="{B0ED9B26-95FD-44C8-B08A-B8041965C13E}" srcId="{C3A79873-81FB-40CF-A700-8C72A8C47AC9}" destId="{94044EB9-522E-41CA-A484-1EC6118DC229}" srcOrd="0" destOrd="0" parTransId="{3B0AF1A3-B39A-4597-8162-CB86F82EA0EB}" sibTransId="{EC824023-0AD1-4AB9-A243-0FA05DA5A260}"/>
    <dgm:cxn modelId="{5F72E140-A040-4CFF-ADF7-7037C5B50DEE}" type="presOf" srcId="{94044EB9-522E-41CA-A484-1EC6118DC229}" destId="{3C5FB7F4-E9ED-4EE0-AE54-D866DD8710AB}" srcOrd="0" destOrd="0" presId="urn:microsoft.com/office/officeart/2005/8/layout/process2"/>
    <dgm:cxn modelId="{E2E29770-2005-434C-AD0A-93F2DDF545E9}" srcId="{C3A79873-81FB-40CF-A700-8C72A8C47AC9}" destId="{7EA261B1-3FB8-406D-BBA4-89FD49D2D3C8}" srcOrd="4" destOrd="0" parTransId="{E44D19BE-790E-4790-AA4E-145E451C38DF}" sibTransId="{953A07B7-AB65-4D39-B323-7C29737DD272}"/>
    <dgm:cxn modelId="{1FEC2979-2A5A-418F-9501-4994747314EE}" srcId="{C3A79873-81FB-40CF-A700-8C72A8C47AC9}" destId="{27EF00A3-BB66-4152-A4BC-A768CE656504}" srcOrd="3" destOrd="0" parTransId="{724B76D6-D99B-4D40-80CC-18952A25513E}" sibTransId="{CB49D13F-B11A-448C-9D0E-94ECB806FBF5}"/>
    <dgm:cxn modelId="{3D19807A-3289-4D33-AF7A-1CBFE494A75A}" type="presOf" srcId="{EC824023-0AD1-4AB9-A243-0FA05DA5A260}" destId="{B03BF6EB-0BFD-497A-A9F7-EF9DA528555C}" srcOrd="0" destOrd="0" presId="urn:microsoft.com/office/officeart/2005/8/layout/process2"/>
    <dgm:cxn modelId="{49A5117F-3135-4F68-BF24-33F617C7B9F9}" srcId="{C3A79873-81FB-40CF-A700-8C72A8C47AC9}" destId="{4FDCB3B3-6B9F-4D42-A240-D8529E12E8ED}" srcOrd="1" destOrd="0" parTransId="{E8AF1D3C-3CB2-416F-9FD2-1EF8203383FC}" sibTransId="{0F94E095-CB34-4136-9D9A-071BA30C53E9}"/>
    <dgm:cxn modelId="{E15EF38B-F7C4-4167-AC0E-5A81F231E6A4}" type="presOf" srcId="{EC824023-0AD1-4AB9-A243-0FA05DA5A260}" destId="{6585B9C7-A703-4CA9-8B68-E93469590CCA}" srcOrd="1" destOrd="0" presId="urn:microsoft.com/office/officeart/2005/8/layout/process2"/>
    <dgm:cxn modelId="{CEAD21C6-81E3-49D4-9A3C-16BF4EF84E41}" type="presOf" srcId="{AB6AD6BA-A9A4-479F-956C-3D4EF68F9B9A}" destId="{0482E18E-DB1D-4040-A494-80CB2604CF6B}" srcOrd="1" destOrd="0" presId="urn:microsoft.com/office/officeart/2005/8/layout/process2"/>
    <dgm:cxn modelId="{6F56B2C9-749A-46D6-9CBB-EAF4600B7A77}" type="presOf" srcId="{0F94E095-CB34-4136-9D9A-071BA30C53E9}" destId="{FF5EDF40-4CD6-4C27-9B51-DAC2A0344A2C}" srcOrd="0" destOrd="0" presId="urn:microsoft.com/office/officeart/2005/8/layout/process2"/>
    <dgm:cxn modelId="{1828B9CD-61D6-4D35-8D56-692934C8E497}" srcId="{C3A79873-81FB-40CF-A700-8C72A8C47AC9}" destId="{CEF9B4AF-2475-4BBA-B59F-3DD7F7515D90}" srcOrd="2" destOrd="0" parTransId="{2EBA4F8E-7717-443D-901C-57DA4744EE15}" sibTransId="{AB6AD6BA-A9A4-479F-956C-3D4EF68F9B9A}"/>
    <dgm:cxn modelId="{DDE46DD5-8B5D-4B50-8D6E-643CD8944DF4}" type="presOf" srcId="{AB6AD6BA-A9A4-479F-956C-3D4EF68F9B9A}" destId="{E417EF9E-E128-4F20-AF60-70D282C9751E}" srcOrd="0" destOrd="0" presId="urn:microsoft.com/office/officeart/2005/8/layout/process2"/>
    <dgm:cxn modelId="{3F6286D9-F953-482A-86D1-A9678E254E00}" type="presOf" srcId="{27EF00A3-BB66-4152-A4BC-A768CE656504}" destId="{187C21F7-01D1-4BED-9EB1-34875512B279}" srcOrd="0" destOrd="0" presId="urn:microsoft.com/office/officeart/2005/8/layout/process2"/>
    <dgm:cxn modelId="{57D293EF-6779-4956-9FD2-5294B08964DC}" type="presOf" srcId="{C3A79873-81FB-40CF-A700-8C72A8C47AC9}" destId="{6A3D3ADC-8ECD-4239-86CC-2A0AB16B7BC7}" srcOrd="0" destOrd="0" presId="urn:microsoft.com/office/officeart/2005/8/layout/process2"/>
    <dgm:cxn modelId="{24C0B7FF-576D-484B-AB2C-93A35D1338D1}" type="presOf" srcId="{7EA261B1-3FB8-406D-BBA4-89FD49D2D3C8}" destId="{0F82BD83-E2B6-42B9-B64A-DE71F203F9CC}" srcOrd="0" destOrd="0" presId="urn:microsoft.com/office/officeart/2005/8/layout/process2"/>
    <dgm:cxn modelId="{E23786D9-0C35-4177-B97F-B5A81E230921}" type="presParOf" srcId="{6A3D3ADC-8ECD-4239-86CC-2A0AB16B7BC7}" destId="{3C5FB7F4-E9ED-4EE0-AE54-D866DD8710AB}" srcOrd="0" destOrd="0" presId="urn:microsoft.com/office/officeart/2005/8/layout/process2"/>
    <dgm:cxn modelId="{77C80EFD-EBE6-49CC-8743-14F4B02D7244}" type="presParOf" srcId="{6A3D3ADC-8ECD-4239-86CC-2A0AB16B7BC7}" destId="{B03BF6EB-0BFD-497A-A9F7-EF9DA528555C}" srcOrd="1" destOrd="0" presId="urn:microsoft.com/office/officeart/2005/8/layout/process2"/>
    <dgm:cxn modelId="{BD5E3965-A962-45F3-B873-8282BDF65318}" type="presParOf" srcId="{B03BF6EB-0BFD-497A-A9F7-EF9DA528555C}" destId="{6585B9C7-A703-4CA9-8B68-E93469590CCA}" srcOrd="0" destOrd="0" presId="urn:microsoft.com/office/officeart/2005/8/layout/process2"/>
    <dgm:cxn modelId="{CCDBF247-ECCA-4556-9DE5-C1DEE7F5E93E}" type="presParOf" srcId="{6A3D3ADC-8ECD-4239-86CC-2A0AB16B7BC7}" destId="{5179ACDB-9874-4DB8-95A3-1C2EE072AE72}" srcOrd="2" destOrd="0" presId="urn:microsoft.com/office/officeart/2005/8/layout/process2"/>
    <dgm:cxn modelId="{FEB3677B-1B5F-4466-A0B1-EBDD87184AAB}" type="presParOf" srcId="{6A3D3ADC-8ECD-4239-86CC-2A0AB16B7BC7}" destId="{FF5EDF40-4CD6-4C27-9B51-DAC2A0344A2C}" srcOrd="3" destOrd="0" presId="urn:microsoft.com/office/officeart/2005/8/layout/process2"/>
    <dgm:cxn modelId="{6B89BCF1-0FB5-4CD1-BB7A-F401FD630A14}" type="presParOf" srcId="{FF5EDF40-4CD6-4C27-9B51-DAC2A0344A2C}" destId="{14A0E7E4-C63D-4882-82AC-4B69772312F1}" srcOrd="0" destOrd="0" presId="urn:microsoft.com/office/officeart/2005/8/layout/process2"/>
    <dgm:cxn modelId="{63D25802-F05B-47F8-8814-34AFB94C8444}" type="presParOf" srcId="{6A3D3ADC-8ECD-4239-86CC-2A0AB16B7BC7}" destId="{4283F3E8-A6AD-4B2E-9742-B115FC49AE4E}" srcOrd="4" destOrd="0" presId="urn:microsoft.com/office/officeart/2005/8/layout/process2"/>
    <dgm:cxn modelId="{715A5407-7877-437A-B6FF-1DB902CB16C4}" type="presParOf" srcId="{6A3D3ADC-8ECD-4239-86CC-2A0AB16B7BC7}" destId="{E417EF9E-E128-4F20-AF60-70D282C9751E}" srcOrd="5" destOrd="0" presId="urn:microsoft.com/office/officeart/2005/8/layout/process2"/>
    <dgm:cxn modelId="{8A84EE76-248C-4A0A-BE4C-2D1F93795074}" type="presParOf" srcId="{E417EF9E-E128-4F20-AF60-70D282C9751E}" destId="{0482E18E-DB1D-4040-A494-80CB2604CF6B}" srcOrd="0" destOrd="0" presId="urn:microsoft.com/office/officeart/2005/8/layout/process2"/>
    <dgm:cxn modelId="{02C51CBD-F706-4E1A-9330-E1377E77823B}" type="presParOf" srcId="{6A3D3ADC-8ECD-4239-86CC-2A0AB16B7BC7}" destId="{187C21F7-01D1-4BED-9EB1-34875512B279}" srcOrd="6" destOrd="0" presId="urn:microsoft.com/office/officeart/2005/8/layout/process2"/>
    <dgm:cxn modelId="{DDEEC015-75EF-4451-A37F-B55FAE192B08}" type="presParOf" srcId="{6A3D3ADC-8ECD-4239-86CC-2A0AB16B7BC7}" destId="{4840A72E-C03B-4700-AA50-7234215A9918}" srcOrd="7" destOrd="0" presId="urn:microsoft.com/office/officeart/2005/8/layout/process2"/>
    <dgm:cxn modelId="{CD63CD88-BA19-4630-B206-B59096373DCD}" type="presParOf" srcId="{4840A72E-C03B-4700-AA50-7234215A9918}" destId="{71784F05-3836-4469-9A92-19E10BBED019}" srcOrd="0" destOrd="0" presId="urn:microsoft.com/office/officeart/2005/8/layout/process2"/>
    <dgm:cxn modelId="{32BC0BDE-55DB-4818-88AC-597EA08EA790}" type="presParOf" srcId="{6A3D3ADC-8ECD-4239-86CC-2A0AB16B7BC7}" destId="{0F82BD83-E2B6-42B9-B64A-DE71F203F9CC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D4460-B0AE-4A74-9CB4-82AFD980F2D6}">
      <dsp:nvSpPr>
        <dsp:cNvPr id="0" name=""/>
        <dsp:cNvSpPr/>
      </dsp:nvSpPr>
      <dsp:spPr>
        <a:xfrm>
          <a:off x="609599" y="0"/>
          <a:ext cx="6908800" cy="514917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2FF7A-FAEC-46F1-A3AB-247D9F551583}">
      <dsp:nvSpPr>
        <dsp:cNvPr id="0" name=""/>
        <dsp:cNvSpPr/>
      </dsp:nvSpPr>
      <dsp:spPr>
        <a:xfrm>
          <a:off x="3571" y="1544751"/>
          <a:ext cx="1561703" cy="2059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1</a:t>
          </a:r>
          <a:r>
            <a:rPr lang="pt-BR" sz="1400" b="0" i="0" kern="1200" dirty="0"/>
            <a:t>° </a:t>
          </a:r>
          <a:r>
            <a:rPr lang="pt-BR" sz="1400" kern="1200" dirty="0"/>
            <a:t>mês: </a:t>
          </a:r>
          <a:r>
            <a:rPr lang="pt-BR" sz="1400" b="1" kern="1200" dirty="0"/>
            <a:t>leitura de livro </a:t>
          </a:r>
          <a:r>
            <a:rPr lang="pt-BR" sz="1400" kern="1200" dirty="0"/>
            <a:t>relacionado ao tema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 dirty="0"/>
        </a:p>
      </dsp:txBody>
      <dsp:txXfrm>
        <a:off x="79807" y="1620987"/>
        <a:ext cx="1409231" cy="1907196"/>
      </dsp:txXfrm>
    </dsp:sp>
    <dsp:sp modelId="{822BE636-9D2D-41EE-B821-0CA99D5D2223}">
      <dsp:nvSpPr>
        <dsp:cNvPr id="0" name=""/>
        <dsp:cNvSpPr/>
      </dsp:nvSpPr>
      <dsp:spPr>
        <a:xfrm>
          <a:off x="1643360" y="1544751"/>
          <a:ext cx="1561703" cy="2059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2</a:t>
          </a:r>
          <a:r>
            <a:rPr lang="pt-BR" sz="1400" b="0" i="0" kern="1200" dirty="0"/>
            <a:t>°</a:t>
          </a:r>
          <a:r>
            <a:rPr lang="pt-BR" sz="1400" kern="1200" dirty="0"/>
            <a:t> mês: </a:t>
          </a:r>
          <a:r>
            <a:rPr lang="pt-BR" sz="1400" b="1" kern="1200" dirty="0"/>
            <a:t>realização de curso </a:t>
          </a:r>
          <a:r>
            <a:rPr lang="pt-BR" sz="1400" kern="1200" dirty="0"/>
            <a:t>sobre gestão de projetos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 dirty="0"/>
        </a:p>
      </dsp:txBody>
      <dsp:txXfrm>
        <a:off x="1719596" y="1620987"/>
        <a:ext cx="1409231" cy="1907196"/>
      </dsp:txXfrm>
    </dsp:sp>
    <dsp:sp modelId="{BBC4E59B-8BF4-402D-83CE-CF0990DA3901}">
      <dsp:nvSpPr>
        <dsp:cNvPr id="0" name=""/>
        <dsp:cNvSpPr/>
      </dsp:nvSpPr>
      <dsp:spPr>
        <a:xfrm>
          <a:off x="3283148" y="1544751"/>
          <a:ext cx="1561703" cy="2059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3</a:t>
          </a:r>
          <a:r>
            <a:rPr lang="pt-BR" sz="1400" b="0" i="0" kern="1200" dirty="0"/>
            <a:t>°</a:t>
          </a:r>
          <a:r>
            <a:rPr lang="pt-BR" sz="1400" kern="1200" dirty="0"/>
            <a:t> mês: </a:t>
          </a:r>
          <a:r>
            <a:rPr lang="pt-BR" sz="1400" b="1" kern="1200" dirty="0"/>
            <a:t>aplicação do aprendizado </a:t>
          </a:r>
          <a:r>
            <a:rPr lang="pt-BR" sz="1400" kern="1200" dirty="0"/>
            <a:t>em um projeto teste</a:t>
          </a:r>
        </a:p>
      </dsp:txBody>
      <dsp:txXfrm>
        <a:off x="3359384" y="1620987"/>
        <a:ext cx="1409231" cy="1907196"/>
      </dsp:txXfrm>
    </dsp:sp>
    <dsp:sp modelId="{837E18BE-DDB5-4888-A218-06D33B593D6A}">
      <dsp:nvSpPr>
        <dsp:cNvPr id="0" name=""/>
        <dsp:cNvSpPr/>
      </dsp:nvSpPr>
      <dsp:spPr>
        <a:xfrm>
          <a:off x="4922936" y="1544751"/>
          <a:ext cx="1561703" cy="2059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1</a:t>
          </a:r>
          <a:r>
            <a:rPr lang="pt-BR" sz="1400" b="0" i="0" kern="1200" dirty="0"/>
            <a:t>°</a:t>
          </a:r>
          <a:r>
            <a:rPr lang="pt-BR" sz="1400" kern="1200" dirty="0"/>
            <a:t> semana do 4</a:t>
          </a:r>
          <a:r>
            <a:rPr lang="pt-BR" sz="1400" b="0" i="0" kern="1200" dirty="0"/>
            <a:t>°</a:t>
          </a:r>
          <a:r>
            <a:rPr lang="pt-BR" sz="1400" kern="1200" dirty="0"/>
            <a:t> mês: </a:t>
          </a:r>
          <a:r>
            <a:rPr lang="pt-BR" sz="1400" b="1" kern="1200" dirty="0"/>
            <a:t>pedir feedbacks </a:t>
          </a:r>
          <a:r>
            <a:rPr lang="pt-BR" sz="1400" kern="1200" dirty="0"/>
            <a:t>para colegas sobre o desempenho</a:t>
          </a:r>
        </a:p>
      </dsp:txBody>
      <dsp:txXfrm>
        <a:off x="4999172" y="1620987"/>
        <a:ext cx="1409231" cy="1907196"/>
      </dsp:txXfrm>
    </dsp:sp>
    <dsp:sp modelId="{59439890-99BB-4E73-9D01-C7F88FCD5E8C}">
      <dsp:nvSpPr>
        <dsp:cNvPr id="0" name=""/>
        <dsp:cNvSpPr/>
      </dsp:nvSpPr>
      <dsp:spPr>
        <a:xfrm>
          <a:off x="6562724" y="1544751"/>
          <a:ext cx="1561703" cy="20596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4</a:t>
          </a:r>
          <a:r>
            <a:rPr lang="pt-BR" sz="1400" b="0" i="0" kern="1200" dirty="0"/>
            <a:t>°</a:t>
          </a:r>
          <a:r>
            <a:rPr lang="pt-BR" sz="1400" kern="1200" dirty="0"/>
            <a:t> mês: </a:t>
          </a:r>
          <a:r>
            <a:rPr lang="pt-BR" sz="1400" b="1" kern="1200" dirty="0"/>
            <a:t>apresentação do tema </a:t>
          </a:r>
          <a:r>
            <a:rPr lang="pt-BR" sz="1400" kern="1200" dirty="0"/>
            <a:t>para colegas a fim de compartilhar o conhecimento adquirido</a:t>
          </a:r>
        </a:p>
      </dsp:txBody>
      <dsp:txXfrm>
        <a:off x="6638960" y="1620987"/>
        <a:ext cx="1409231" cy="19071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AA27-2C16-4416-83D4-C91B8552DDBE}">
      <dsp:nvSpPr>
        <dsp:cNvPr id="0" name=""/>
        <dsp:cNvSpPr/>
      </dsp:nvSpPr>
      <dsp:spPr>
        <a:xfrm>
          <a:off x="480420" y="32759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1BC7C-D932-453B-BBB4-5554A8966204}">
      <dsp:nvSpPr>
        <dsp:cNvPr id="0" name=""/>
        <dsp:cNvSpPr/>
      </dsp:nvSpPr>
      <dsp:spPr>
        <a:xfrm>
          <a:off x="780232" y="605714"/>
          <a:ext cx="807187" cy="80718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64CA2-49C6-4156-A012-82367E2FFB86}">
      <dsp:nvSpPr>
        <dsp:cNvPr id="0" name=""/>
        <dsp:cNvSpPr/>
      </dsp:nvSpPr>
      <dsp:spPr>
        <a:xfrm>
          <a:off x="30701" y="2172591"/>
          <a:ext cx="2306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/>
            <a:t>as necessidades da área que requer priorização</a:t>
          </a:r>
          <a:endParaRPr lang="en-US" sz="1600" kern="1200" dirty="0"/>
        </a:p>
      </dsp:txBody>
      <dsp:txXfrm>
        <a:off x="30701" y="2172591"/>
        <a:ext cx="2306250" cy="922500"/>
      </dsp:txXfrm>
    </dsp:sp>
    <dsp:sp modelId="{8FBBEE9A-8708-4F1E-A4CD-C4B1FCF44445}">
      <dsp:nvSpPr>
        <dsp:cNvPr id="0" name=""/>
        <dsp:cNvSpPr/>
      </dsp:nvSpPr>
      <dsp:spPr>
        <a:xfrm>
          <a:off x="3190264" y="32759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0F57F-9E68-4827-BE33-E33715F10FF6}">
      <dsp:nvSpPr>
        <dsp:cNvPr id="0" name=""/>
        <dsp:cNvSpPr/>
      </dsp:nvSpPr>
      <dsp:spPr>
        <a:xfrm>
          <a:off x="3490076" y="627403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A5D6A-5BDA-4AF8-87AF-D7F3B26872C3}">
      <dsp:nvSpPr>
        <dsp:cNvPr id="0" name=""/>
        <dsp:cNvSpPr/>
      </dsp:nvSpPr>
      <dsp:spPr>
        <a:xfrm>
          <a:off x="2740545" y="2172591"/>
          <a:ext cx="2306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/>
            <a:t>a urgência de desenvolvimento daquela habilidade</a:t>
          </a:r>
          <a:endParaRPr lang="en-US" sz="1600" kern="1200" dirty="0"/>
        </a:p>
      </dsp:txBody>
      <dsp:txXfrm>
        <a:off x="2740545" y="2172591"/>
        <a:ext cx="2306250" cy="922500"/>
      </dsp:txXfrm>
    </dsp:sp>
    <dsp:sp modelId="{FED9A7AB-1585-4AD0-B012-079B4905C699}">
      <dsp:nvSpPr>
        <dsp:cNvPr id="0" name=""/>
        <dsp:cNvSpPr/>
      </dsp:nvSpPr>
      <dsp:spPr>
        <a:xfrm>
          <a:off x="5900108" y="32759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FDCE4C-21C1-43A5-A71C-A116C8FF205E}">
      <dsp:nvSpPr>
        <dsp:cNvPr id="0" name=""/>
        <dsp:cNvSpPr/>
      </dsp:nvSpPr>
      <dsp:spPr>
        <a:xfrm>
          <a:off x="6199920" y="627403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00F66-876A-4A5E-B2AD-395613D7A983}">
      <dsp:nvSpPr>
        <dsp:cNvPr id="0" name=""/>
        <dsp:cNvSpPr/>
      </dsp:nvSpPr>
      <dsp:spPr>
        <a:xfrm>
          <a:off x="5450389" y="2172591"/>
          <a:ext cx="230625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/>
            <a:t>a confluência com objetivos da organização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kern="1200" dirty="0"/>
        </a:p>
      </dsp:txBody>
      <dsp:txXfrm>
        <a:off x="5450389" y="2172591"/>
        <a:ext cx="2306250" cy="92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AA27-2C16-4416-83D4-C91B8552DDBE}">
      <dsp:nvSpPr>
        <dsp:cNvPr id="0" name=""/>
        <dsp:cNvSpPr/>
      </dsp:nvSpPr>
      <dsp:spPr>
        <a:xfrm>
          <a:off x="471669" y="237591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1BC7C-D932-453B-BBB4-5554A8966204}">
      <dsp:nvSpPr>
        <dsp:cNvPr id="0" name=""/>
        <dsp:cNvSpPr/>
      </dsp:nvSpPr>
      <dsp:spPr>
        <a:xfrm>
          <a:off x="771482" y="537404"/>
          <a:ext cx="807187" cy="807187"/>
        </a:xfrm>
        <a:prstGeom prst="smileyFac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64CA2-49C6-4156-A012-82367E2FFB86}">
      <dsp:nvSpPr>
        <dsp:cNvPr id="0" name=""/>
        <dsp:cNvSpPr/>
      </dsp:nvSpPr>
      <dsp:spPr>
        <a:xfrm>
          <a:off x="21950" y="2082591"/>
          <a:ext cx="230625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600" kern="1200" dirty="0"/>
            <a:t>interesses pessoais quanto aquela área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700" kern="1200" dirty="0"/>
        </a:p>
      </dsp:txBody>
      <dsp:txXfrm>
        <a:off x="21950" y="2082591"/>
        <a:ext cx="2306250" cy="110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5FB7F4-E9ED-4EE0-AE54-D866DD8710AB}">
      <dsp:nvSpPr>
        <dsp:cNvPr id="0" name=""/>
        <dsp:cNvSpPr/>
      </dsp:nvSpPr>
      <dsp:spPr>
        <a:xfrm>
          <a:off x="3246647" y="2212"/>
          <a:ext cx="2033437" cy="5172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Definir</a:t>
          </a:r>
          <a:r>
            <a:rPr lang="en-US" sz="1100" kern="1200" dirty="0"/>
            <a:t> </a:t>
          </a:r>
          <a:r>
            <a:rPr lang="en-US" sz="1100" kern="1200" dirty="0" err="1"/>
            <a:t>áreas</a:t>
          </a:r>
          <a:r>
            <a:rPr lang="en-US" sz="1100" kern="1200" dirty="0"/>
            <a:t> e </a:t>
          </a:r>
          <a:r>
            <a:rPr lang="en-US" sz="1100" kern="1200" dirty="0" err="1"/>
            <a:t>prioridades</a:t>
          </a:r>
          <a:r>
            <a:rPr lang="en-US" sz="1100" kern="1200" dirty="0"/>
            <a:t> da Div. de </a:t>
          </a:r>
          <a:r>
            <a:rPr lang="en-US" sz="1100" kern="1200" dirty="0" err="1"/>
            <a:t>Desenvolvimento</a:t>
          </a:r>
          <a:endParaRPr lang="pt-BR" sz="1100" kern="1200" dirty="0"/>
        </a:p>
      </dsp:txBody>
      <dsp:txXfrm>
        <a:off x="3261797" y="17362"/>
        <a:ext cx="2003137" cy="486949"/>
      </dsp:txXfrm>
    </dsp:sp>
    <dsp:sp modelId="{B03BF6EB-0BFD-497A-A9F7-EF9DA528555C}">
      <dsp:nvSpPr>
        <dsp:cNvPr id="0" name=""/>
        <dsp:cNvSpPr/>
      </dsp:nvSpPr>
      <dsp:spPr>
        <a:xfrm rot="5400000">
          <a:off x="4166381" y="532392"/>
          <a:ext cx="193968" cy="232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900" kern="1200"/>
        </a:p>
      </dsp:txBody>
      <dsp:txXfrm rot="-5400000">
        <a:off x="4193536" y="551789"/>
        <a:ext cx="139658" cy="135778"/>
      </dsp:txXfrm>
    </dsp:sp>
    <dsp:sp modelId="{5179ACDB-9874-4DB8-95A3-1C2EE072AE72}">
      <dsp:nvSpPr>
        <dsp:cNvPr id="0" name=""/>
        <dsp:cNvSpPr/>
      </dsp:nvSpPr>
      <dsp:spPr>
        <a:xfrm>
          <a:off x="3246647" y="778086"/>
          <a:ext cx="2033437" cy="517249"/>
        </a:xfrm>
        <a:prstGeom prst="roundRect">
          <a:avLst>
            <a:gd name="adj" fmla="val 10000"/>
          </a:avLst>
        </a:prstGeom>
        <a:solidFill>
          <a:schemeClr val="accent2">
            <a:hueOff val="-4941430"/>
            <a:satOff val="225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Google Forms</a:t>
          </a:r>
          <a:endParaRPr lang="pt-BR" sz="2000" kern="1200" dirty="0"/>
        </a:p>
      </dsp:txBody>
      <dsp:txXfrm>
        <a:off x="3261797" y="793236"/>
        <a:ext cx="2003137" cy="486949"/>
      </dsp:txXfrm>
    </dsp:sp>
    <dsp:sp modelId="{FF5EDF40-4CD6-4C27-9B51-DAC2A0344A2C}">
      <dsp:nvSpPr>
        <dsp:cNvPr id="0" name=""/>
        <dsp:cNvSpPr/>
      </dsp:nvSpPr>
      <dsp:spPr>
        <a:xfrm rot="5400000">
          <a:off x="4166381" y="1308267"/>
          <a:ext cx="193968" cy="232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 rot="-5400000">
        <a:off x="4193536" y="1327664"/>
        <a:ext cx="139658" cy="135778"/>
      </dsp:txXfrm>
    </dsp:sp>
    <dsp:sp modelId="{4283F3E8-A6AD-4B2E-9742-B115FC49AE4E}">
      <dsp:nvSpPr>
        <dsp:cNvPr id="0" name=""/>
        <dsp:cNvSpPr/>
      </dsp:nvSpPr>
      <dsp:spPr>
        <a:xfrm>
          <a:off x="3246647" y="1553960"/>
          <a:ext cx="2033437" cy="517249"/>
        </a:xfrm>
        <a:prstGeom prst="roundRect">
          <a:avLst>
            <a:gd name="adj" fmla="val 10000"/>
          </a:avLst>
        </a:prstGeom>
        <a:solidFill>
          <a:schemeClr val="accent2">
            <a:hueOff val="-9882860"/>
            <a:satOff val="45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Elaborar</a:t>
          </a:r>
          <a:r>
            <a:rPr lang="en-US" sz="2400" kern="1200" dirty="0"/>
            <a:t> PDI</a:t>
          </a:r>
          <a:endParaRPr lang="pt-BR" sz="2400" kern="1200" dirty="0"/>
        </a:p>
      </dsp:txBody>
      <dsp:txXfrm>
        <a:off x="3261797" y="1569110"/>
        <a:ext cx="2003137" cy="486949"/>
      </dsp:txXfrm>
    </dsp:sp>
    <dsp:sp modelId="{E417EF9E-E128-4F20-AF60-70D282C9751E}">
      <dsp:nvSpPr>
        <dsp:cNvPr id="0" name=""/>
        <dsp:cNvSpPr/>
      </dsp:nvSpPr>
      <dsp:spPr>
        <a:xfrm rot="5400000">
          <a:off x="4166381" y="2084141"/>
          <a:ext cx="193968" cy="232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 rot="-5400000">
        <a:off x="4193536" y="2103538"/>
        <a:ext cx="139658" cy="135778"/>
      </dsp:txXfrm>
    </dsp:sp>
    <dsp:sp modelId="{187C21F7-01D1-4BED-9EB1-34875512B279}">
      <dsp:nvSpPr>
        <dsp:cNvPr id="0" name=""/>
        <dsp:cNvSpPr/>
      </dsp:nvSpPr>
      <dsp:spPr>
        <a:xfrm>
          <a:off x="3246647" y="2329835"/>
          <a:ext cx="2033437" cy="517249"/>
        </a:xfrm>
        <a:prstGeom prst="roundRect">
          <a:avLst>
            <a:gd name="adj" fmla="val 10000"/>
          </a:avLst>
        </a:prstGeom>
        <a:solidFill>
          <a:schemeClr val="accent2">
            <a:hueOff val="-14824290"/>
            <a:satOff val="676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Reunião</a:t>
          </a:r>
          <a:r>
            <a:rPr lang="en-US" sz="2400" kern="1200" dirty="0"/>
            <a:t> 1:1</a:t>
          </a:r>
          <a:endParaRPr lang="pt-BR" sz="2400" kern="1200" dirty="0"/>
        </a:p>
      </dsp:txBody>
      <dsp:txXfrm>
        <a:off x="3261797" y="2344985"/>
        <a:ext cx="2003137" cy="486949"/>
      </dsp:txXfrm>
    </dsp:sp>
    <dsp:sp modelId="{4840A72E-C03B-4700-AA50-7234215A9918}">
      <dsp:nvSpPr>
        <dsp:cNvPr id="0" name=""/>
        <dsp:cNvSpPr/>
      </dsp:nvSpPr>
      <dsp:spPr>
        <a:xfrm rot="5400000">
          <a:off x="4166381" y="2860015"/>
          <a:ext cx="193968" cy="2327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600" kern="1200"/>
        </a:p>
      </dsp:txBody>
      <dsp:txXfrm rot="-5400000">
        <a:off x="4193536" y="2879412"/>
        <a:ext cx="139658" cy="135778"/>
      </dsp:txXfrm>
    </dsp:sp>
    <dsp:sp modelId="{0F82BD83-E2B6-42B9-B64A-DE71F203F9CC}">
      <dsp:nvSpPr>
        <dsp:cNvPr id="0" name=""/>
        <dsp:cNvSpPr/>
      </dsp:nvSpPr>
      <dsp:spPr>
        <a:xfrm>
          <a:off x="3246647" y="3105709"/>
          <a:ext cx="2033437" cy="517249"/>
        </a:xfrm>
        <a:prstGeom prst="roundRect">
          <a:avLst>
            <a:gd name="adj" fmla="val 10000"/>
          </a:avLst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Formalizar</a:t>
          </a:r>
          <a:endParaRPr lang="pt-BR" sz="2400" kern="1200" dirty="0"/>
        </a:p>
      </dsp:txBody>
      <dsp:txXfrm>
        <a:off x="3261797" y="3120859"/>
        <a:ext cx="2003137" cy="486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8542F-478A-425E-B0F7-A0269C9271B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07C86-FE98-4476-9AA0-3BB0C18FD2C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83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76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07C86-FE98-4476-9AA0-3BB0C18FD2C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3893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513661D-34B0-4766-8590-5A294E0937F3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660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36238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3324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7641705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865407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471401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52306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3B4282F-6C31-4A90-80D9-9112EF591484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78719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002795FB-85CE-4F65-BB61-76C2E9967055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7092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8A3B6-8043-4814-9915-0663056BD641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02932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384FA-3F71-4A33-829B-96E79CB025A8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092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DEB35-D79F-4BF3-AD02-174997D8B5B8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142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E1217-F5C5-4F47-86BA-F37452B3DD03}" type="datetime1">
              <a:rPr lang="es-CL" smtClean="0"/>
              <a:t>07-01-2026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404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9339-F38E-4839-B866-DA288FE6C837}" type="datetime1">
              <a:rPr lang="es-CL" smtClean="0"/>
              <a:t>07-01-2026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063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62FCB-307A-43A5-8E2E-5AF928932B14}" type="datetime1">
              <a:rPr lang="es-CL" smtClean="0"/>
              <a:t>07-01-2026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47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23F2-7C1E-4CFF-9E3E-8B97ABA85B80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3106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49A95-D33F-4C50-9B3B-8F0E20D85AFA}" type="datetime1">
              <a:rPr lang="es-CL" smtClean="0"/>
              <a:t>07-01-2026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684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8AF554D7-DB75-453D-99B8-68AB43D763FC}" type="datetime1">
              <a:rPr lang="es-CL" smtClean="0"/>
              <a:t>07-01-2026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s-C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687A9EA-992D-466B-AFF2-8B3A1163161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60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78" r:id="rId2"/>
    <p:sldLayoutId id="2147484179" r:id="rId3"/>
    <p:sldLayoutId id="2147484180" r:id="rId4"/>
    <p:sldLayoutId id="2147484181" r:id="rId5"/>
    <p:sldLayoutId id="2147484182" r:id="rId6"/>
    <p:sldLayoutId id="2147484183" r:id="rId7"/>
    <p:sldLayoutId id="2147484184" r:id="rId8"/>
    <p:sldLayoutId id="2147484185" r:id="rId9"/>
    <p:sldLayoutId id="2147484186" r:id="rId10"/>
    <p:sldLayoutId id="2147484187" r:id="rId11"/>
    <p:sldLayoutId id="2147484188" r:id="rId12"/>
    <p:sldLayoutId id="2147484189" r:id="rId13"/>
    <p:sldLayoutId id="2147484190" r:id="rId14"/>
    <p:sldLayoutId id="2147484191" r:id="rId15"/>
    <p:sldLayoutId id="2147484192" r:id="rId16"/>
    <p:sldLayoutId id="214748419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3485D22C-0E2C-BBCA-8EE3-CE7816E31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746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AE6D0B2-AB71-5AB8-54DA-503C8BECC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2" y="4857750"/>
            <a:ext cx="7261411" cy="180008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PDI - Plano de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Desenvolvimento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Individual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41873BE-7D4C-4604-E7E3-95B43C1B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s-CL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BB910B-ABF2-2600-AE61-AF3A5984386C}"/>
              </a:ext>
            </a:extLst>
          </p:cNvPr>
          <p:cNvSpPr txBox="1"/>
          <p:nvPr/>
        </p:nvSpPr>
        <p:spPr>
          <a:xfrm>
            <a:off x="10321364" y="6288501"/>
            <a:ext cx="187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highlight>
                  <a:srgbClr val="C0C0C0"/>
                </a:highlight>
              </a:rPr>
              <a:t>11/12/2024</a:t>
            </a:r>
          </a:p>
        </p:txBody>
      </p:sp>
      <p:sp>
        <p:nvSpPr>
          <p:cNvPr id="4" name="Nuvem 12">
            <a:extLst>
              <a:ext uri="{FF2B5EF4-FFF2-40B4-BE49-F238E27FC236}">
                <a16:creationId xmlns:a16="http://schemas.microsoft.com/office/drawing/2014/main" id="{AF9DE96F-D1C6-7704-2F6C-0938D5D4F48D}"/>
              </a:ext>
            </a:extLst>
          </p:cNvPr>
          <p:cNvSpPr/>
          <p:nvPr/>
        </p:nvSpPr>
        <p:spPr>
          <a:xfrm>
            <a:off x="116542" y="295729"/>
            <a:ext cx="3219930" cy="1800083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Quem não deseja se desenvolver profissionalmente?</a:t>
            </a:r>
            <a:endParaRPr lang="pt-BR" sz="1600" dirty="0"/>
          </a:p>
        </p:txBody>
      </p:sp>
      <p:sp>
        <p:nvSpPr>
          <p:cNvPr id="6" name="Nuvem 5">
            <a:extLst>
              <a:ext uri="{FF2B5EF4-FFF2-40B4-BE49-F238E27FC236}">
                <a16:creationId xmlns:a16="http://schemas.microsoft.com/office/drawing/2014/main" id="{B12102DB-A048-7E56-E37E-09ADA599AEE1}"/>
              </a:ext>
            </a:extLst>
          </p:cNvPr>
          <p:cNvSpPr/>
          <p:nvPr/>
        </p:nvSpPr>
        <p:spPr>
          <a:xfrm>
            <a:off x="3058257" y="1588776"/>
            <a:ext cx="2480235" cy="2049568"/>
          </a:xfrm>
          <a:prstGeom prst="cloud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Obter novos conhecimentos e progredir na carreira é o objetivo de diversas pessoas</a:t>
            </a:r>
            <a:endParaRPr lang="pt-BR" sz="1400" dirty="0"/>
          </a:p>
        </p:txBody>
      </p:sp>
      <p:sp>
        <p:nvSpPr>
          <p:cNvPr id="7" name="Nuvem 8">
            <a:extLst>
              <a:ext uri="{FF2B5EF4-FFF2-40B4-BE49-F238E27FC236}">
                <a16:creationId xmlns:a16="http://schemas.microsoft.com/office/drawing/2014/main" id="{80E1BAF5-C025-B194-265C-0DD681BE458A}"/>
              </a:ext>
            </a:extLst>
          </p:cNvPr>
          <p:cNvSpPr/>
          <p:nvPr/>
        </p:nvSpPr>
        <p:spPr>
          <a:xfrm>
            <a:off x="8333138" y="1976280"/>
            <a:ext cx="2772356" cy="1990628"/>
          </a:xfrm>
          <a:prstGeom prst="cloud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</a:rPr>
              <a:t>Permite o acompanhamento do desempenho de um profissional, traçando objetivos e metas para sua evolução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9" name="Nuvem 11">
            <a:extLst>
              <a:ext uri="{FF2B5EF4-FFF2-40B4-BE49-F238E27FC236}">
                <a16:creationId xmlns:a16="http://schemas.microsoft.com/office/drawing/2014/main" id="{F40412F9-30B9-CFD6-7B94-632E3A1E545B}"/>
              </a:ext>
            </a:extLst>
          </p:cNvPr>
          <p:cNvSpPr/>
          <p:nvPr/>
        </p:nvSpPr>
        <p:spPr>
          <a:xfrm>
            <a:off x="6137835" y="53949"/>
            <a:ext cx="2832363" cy="1868382"/>
          </a:xfrm>
          <a:prstGeom prst="cloud">
            <a:avLst/>
          </a:prstGeom>
          <a:solidFill>
            <a:srgbClr val="92D05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Contribui para que a evolução dos funcionários reflita melhores resultados para a organização</a:t>
            </a:r>
            <a:endParaRPr lang="pt-BR" sz="1400" dirty="0"/>
          </a:p>
        </p:txBody>
      </p:sp>
      <p:sp>
        <p:nvSpPr>
          <p:cNvPr id="10" name="Nuvem 10">
            <a:extLst>
              <a:ext uri="{FF2B5EF4-FFF2-40B4-BE49-F238E27FC236}">
                <a16:creationId xmlns:a16="http://schemas.microsoft.com/office/drawing/2014/main" id="{80719C12-A59A-2D1F-C350-8F5C1ADE5D12}"/>
              </a:ext>
            </a:extLst>
          </p:cNvPr>
          <p:cNvSpPr/>
          <p:nvPr/>
        </p:nvSpPr>
        <p:spPr>
          <a:xfrm>
            <a:off x="5441158" y="3125559"/>
            <a:ext cx="2772356" cy="1682697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Oportunidade de potencialização do time como um todo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93892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3158-0ECB-8E57-6969-0709B68D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1E8E-0707-B13B-C321-0B4D0A85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badi" panose="020B0604020104020204" pitchFamily="34" charset="0"/>
              </a:rPr>
              <a:t>Próximos passos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9843A8-9EE2-8C12-7114-BC94AABB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s-CL">
              <a:solidFill>
                <a:srgbClr val="FFFFFF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C051B2-C077-F9E5-1E77-22A46CA63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7446426"/>
              </p:ext>
            </p:extLst>
          </p:nvPr>
        </p:nvGraphicFramePr>
        <p:xfrm>
          <a:off x="-1504830" y="2582174"/>
          <a:ext cx="8526732" cy="3625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FEB359-AD7F-5E6B-DE5A-57315C886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118583"/>
              </p:ext>
            </p:extLst>
          </p:nvPr>
        </p:nvGraphicFramePr>
        <p:xfrm>
          <a:off x="6284729" y="2416992"/>
          <a:ext cx="1520117" cy="42961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17">
                  <a:extLst>
                    <a:ext uri="{9D8B030D-6E8A-4147-A177-3AD203B41FA5}">
                      <a16:colId xmlns:a16="http://schemas.microsoft.com/office/drawing/2014/main" val="3726109653"/>
                    </a:ext>
                  </a:extLst>
                </a:gridCol>
              </a:tblGrid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java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4241598326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angular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373563598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sql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1706464627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python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3791124500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linux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4276358921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cloud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2320199743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micro serviços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3793501124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scrum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975433557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spring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3836440177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vue.js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1269530149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mobile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297623917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frontend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1681512956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backend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1932664273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infra estrutura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411272154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sql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716195977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docker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1192788703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git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95632313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jira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864189634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teste unitários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2903088786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testes 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288040984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funcionais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4119414870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effectLst/>
                        </a:rPr>
                        <a:t>devops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4195537158"/>
                  </a:ext>
                </a:extLst>
              </a:tr>
              <a:tr h="148535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effectLst/>
                        </a:rPr>
                        <a:t>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3909" marR="3909" marT="3909" marB="0" anchor="b"/>
                </a:tc>
                <a:extLst>
                  <a:ext uri="{0D108BD9-81ED-4DB2-BD59-A6C34878D82A}">
                    <a16:rowId xmlns:a16="http://schemas.microsoft.com/office/drawing/2014/main" val="2532532818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D8D6E1-29A9-AEB2-10C2-B6DB2370172F}"/>
              </a:ext>
            </a:extLst>
          </p:cNvPr>
          <p:cNvCxnSpPr>
            <a:cxnSpLocks/>
          </p:cNvCxnSpPr>
          <p:nvPr/>
        </p:nvCxnSpPr>
        <p:spPr>
          <a:xfrm>
            <a:off x="4164945" y="2782752"/>
            <a:ext cx="193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4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9E8E7-BB32-27F7-697B-97FE1BD2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5D45D19-64F2-8898-7BAE-6B8689B3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019" y="5328093"/>
            <a:ext cx="6188518" cy="1402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sz="1600" dirty="0"/>
              <a:t>E-mail: paulloestevam@gmail.com</a:t>
            </a:r>
          </a:p>
          <a:p>
            <a:pPr marL="0" indent="0">
              <a:buNone/>
            </a:pPr>
            <a:r>
              <a:rPr lang="es-CL" sz="1600" dirty="0" err="1"/>
              <a:t>Linkedin</a:t>
            </a:r>
            <a:r>
              <a:rPr lang="es-CL" sz="1600" dirty="0"/>
              <a:t>: https://www.linkedin.com/in/paulloestevam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CFE08B-C905-95FB-5C61-1579F1AC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11</a:t>
            </a:fld>
            <a:endParaRPr lang="es-CL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E7DAEF5-6E72-64FA-6C05-E57663D3D5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46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99E52E-6218-7A56-771A-5F114F666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2</a:t>
            </a:fld>
            <a:endParaRPr lang="es-CL"/>
          </a:p>
        </p:txBody>
      </p:sp>
      <p:pic>
        <p:nvPicPr>
          <p:cNvPr id="6" name="Imagem 5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DD769B18-FE2A-F414-4AFE-739A85CE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19951" cy="69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A439BE-5B14-84ED-195A-2522AFD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3</a:t>
            </a:fld>
            <a:endParaRPr lang="es-CL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D9B32F1-AA0D-1FF2-F889-EB45AD58A1C8}"/>
              </a:ext>
            </a:extLst>
          </p:cNvPr>
          <p:cNvSpPr txBox="1">
            <a:spLocks/>
          </p:cNvSpPr>
          <p:nvPr/>
        </p:nvSpPr>
        <p:spPr>
          <a:xfrm>
            <a:off x="587069" y="934617"/>
            <a:ext cx="2012575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chemeClr val="bg1"/>
                </a:solidFill>
              </a:rPr>
              <a:t>1. FORMAÇÃO E MENTORIA PARA ESTAGIÁRIOS E</a:t>
            </a:r>
            <a:br>
              <a:rPr lang="pt-BR" sz="1800" b="1" dirty="0">
                <a:solidFill>
                  <a:schemeClr val="bg1"/>
                </a:solidFill>
              </a:rPr>
            </a:br>
            <a:r>
              <a:rPr lang="pt-BR" sz="1800" b="1" dirty="0">
                <a:solidFill>
                  <a:schemeClr val="bg1"/>
                </a:solidFill>
              </a:rPr>
              <a:t>JUNIORES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C673F-8C2F-998D-F250-9B9BAB1C479B}"/>
              </a:ext>
            </a:extLst>
          </p:cNvPr>
          <p:cNvSpPr txBox="1"/>
          <p:nvPr/>
        </p:nvSpPr>
        <p:spPr>
          <a:xfrm>
            <a:off x="2708727" y="749490"/>
            <a:ext cx="7129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PDI (Plano de Desenvolvimento Individual)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86CACD6-DC10-F687-7DFD-B7A56D88C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0" y="2368907"/>
            <a:ext cx="11592144" cy="43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2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3B7DE-8BA4-6DAE-9303-2971E0A2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Vantagens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84CFE8-E7F3-A208-5B51-E3766EC2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4</a:t>
            </a:fld>
            <a:endParaRPr lang="es-CL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A24C19F-0260-EE6A-5288-3BCA11745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16972"/>
              </p:ext>
            </p:extLst>
          </p:nvPr>
        </p:nvGraphicFramePr>
        <p:xfrm>
          <a:off x="579717" y="2361323"/>
          <a:ext cx="2312895" cy="41928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202557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lt1"/>
                          </a:solidFill>
                          <a:effectLst/>
                        </a:rPr>
                        <a:t>Estímulo e motivação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21672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dk1"/>
                          </a:solidFill>
                          <a:effectLst/>
                        </a:rPr>
                        <a:t>Quando metas são traçadas de forma coparticipativa, há um maior estímulo para alcançar esses resultados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3EFF219-4C3D-8E83-42AF-D3680871E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672803"/>
              </p:ext>
            </p:extLst>
          </p:nvPr>
        </p:nvGraphicFramePr>
        <p:xfrm>
          <a:off x="9383065" y="2361322"/>
          <a:ext cx="2312895" cy="41962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87006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Qualidade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23261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</a:rPr>
                        <a:t>Novas e melhores formas de trabalhar podem ser aprendidas, fazendo com que o profissional consiga fazer seu trabalho em menor tempo, mas ao mesmo tempo com mais qualidade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3CC83B9E-71C1-46F3-52D6-F598CE258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076209"/>
              </p:ext>
            </p:extLst>
          </p:nvPr>
        </p:nvGraphicFramePr>
        <p:xfrm>
          <a:off x="6394827" y="2361322"/>
          <a:ext cx="2390585" cy="419625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058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84767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Novos </a:t>
                      </a:r>
                      <a:r>
                        <a:rPr lang="pt-BR" sz="22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conhecimentos</a:t>
                      </a:r>
                      <a:r>
                        <a:rPr lang="pt-BR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aplicados no trabalho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234858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</a:rPr>
                        <a:t>quando ela se abre para novos conhecimentos, seja acerca de um assunto técnico, seja de organização de rotina ou operacional, é grande a tendência de aplicá-los em sua rotina de trabalho</a:t>
                      </a:r>
                      <a:endParaRPr lang="pt-B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3080E4C-BD3E-F117-466C-DAFB9E6C8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70283"/>
              </p:ext>
            </p:extLst>
          </p:nvPr>
        </p:nvGraphicFramePr>
        <p:xfrm>
          <a:off x="3484279" y="2357940"/>
          <a:ext cx="2312895" cy="419624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895">
                  <a:extLst>
                    <a:ext uri="{9D8B030D-6E8A-4147-A177-3AD203B41FA5}">
                      <a16:colId xmlns:a16="http://schemas.microsoft.com/office/drawing/2014/main" val="1985821217"/>
                    </a:ext>
                  </a:extLst>
                </a:gridCol>
              </a:tblGrid>
              <a:tr h="190153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Maior produtividade</a:t>
                      </a:r>
                      <a:endParaRPr lang="pt-BR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934765"/>
                  </a:ext>
                </a:extLst>
              </a:tr>
              <a:tr h="229471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Visto que o PDI tem como objetivo principal o desenvolvimento do profissional, sua aplicação tem grandes chances de provocar um aumento da produtividade da pessoa colaboradora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75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45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7A4B-1CA6-A8F6-C8BA-96D25C3C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latin typeface="Abadi" panose="020F0502020204030204" pitchFamily="34" charset="0"/>
                <a:ea typeface="ADLaM Display" panose="020F0502020204030204" pitchFamily="2" charset="0"/>
                <a:cs typeface="Aldhabi" panose="020F0502020204030204" pitchFamily="2" charset="-78"/>
              </a:rPr>
              <a:t>Fases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AFBA8-236F-8228-8E08-DC500594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5</a:t>
            </a:fld>
            <a:endParaRPr lang="es-CL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4C6AF7D7-22C2-9A5A-4C04-D8A51F51D8F3}"/>
              </a:ext>
            </a:extLst>
          </p:cNvPr>
          <p:cNvSpPr/>
          <p:nvPr/>
        </p:nvSpPr>
        <p:spPr>
          <a:xfrm>
            <a:off x="4706904" y="2411247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2. IDENTIFICAR A ÁREA A SER </a:t>
            </a:r>
            <a:r>
              <a:rPr lang="pt-BR" sz="1300" b="1" dirty="0"/>
              <a:t>DESENVOLVIDA</a:t>
            </a:r>
          </a:p>
          <a:p>
            <a:pPr algn="ctr"/>
            <a:endParaRPr lang="pt-BR" dirty="0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5F652055-182E-9030-C496-CE5E6AC6D74C}"/>
              </a:ext>
            </a:extLst>
          </p:cNvPr>
          <p:cNvSpPr/>
          <p:nvPr/>
        </p:nvSpPr>
        <p:spPr>
          <a:xfrm>
            <a:off x="8832941" y="2411246"/>
            <a:ext cx="2166852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3. DEFINIR AÇÕES, METAS E MENTOR</a:t>
            </a:r>
          </a:p>
        </p:txBody>
      </p:sp>
      <p:sp>
        <p:nvSpPr>
          <p:cNvPr id="36" name="Hexágono 35">
            <a:extLst>
              <a:ext uri="{FF2B5EF4-FFF2-40B4-BE49-F238E27FC236}">
                <a16:creationId xmlns:a16="http://schemas.microsoft.com/office/drawing/2014/main" id="{95E10457-0C71-9224-1E43-420F7E82406B}"/>
              </a:ext>
            </a:extLst>
          </p:cNvPr>
          <p:cNvSpPr/>
          <p:nvPr/>
        </p:nvSpPr>
        <p:spPr>
          <a:xfrm>
            <a:off x="437601" y="2410778"/>
            <a:ext cx="2166852" cy="1905057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1. COLETAR INFORMAÇÕES SOBRE O FUNCIONÁRIO</a:t>
            </a:r>
          </a:p>
        </p:txBody>
      </p:sp>
      <p:sp>
        <p:nvSpPr>
          <p:cNvPr id="47" name="Hexágono 46">
            <a:extLst>
              <a:ext uri="{FF2B5EF4-FFF2-40B4-BE49-F238E27FC236}">
                <a16:creationId xmlns:a16="http://schemas.microsoft.com/office/drawing/2014/main" id="{575F98E3-E7C2-7990-6A55-6DE2A398CCC1}"/>
              </a:ext>
            </a:extLst>
          </p:cNvPr>
          <p:cNvSpPr/>
          <p:nvPr/>
        </p:nvSpPr>
        <p:spPr>
          <a:xfrm>
            <a:off x="4693263" y="4826642"/>
            <a:ext cx="2167200" cy="1904588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5. ENTRAR EM ACORDO COM O FUNCIONÁRIO E MENTOR</a:t>
            </a:r>
            <a:endParaRPr lang="pt-BR" sz="1100" b="1" dirty="0"/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D1EE9930-BE58-7B85-4100-C4AD3F7DF160}"/>
              </a:ext>
            </a:extLst>
          </p:cNvPr>
          <p:cNvSpPr/>
          <p:nvPr/>
        </p:nvSpPr>
        <p:spPr>
          <a:xfrm>
            <a:off x="437601" y="4826642"/>
            <a:ext cx="2166851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/>
              <a:t>4. ESTABELECER O </a:t>
            </a:r>
            <a:r>
              <a:rPr lang="pt-BR" sz="1300" b="1" dirty="0"/>
              <a:t>CRONOGRAMA</a:t>
            </a: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CF487DC7-BDA2-6CD1-F100-E6848AFCB1DD}"/>
              </a:ext>
            </a:extLst>
          </p:cNvPr>
          <p:cNvSpPr/>
          <p:nvPr/>
        </p:nvSpPr>
        <p:spPr>
          <a:xfrm>
            <a:off x="8801711" y="4826642"/>
            <a:ext cx="2310478" cy="1904589"/>
          </a:xfrm>
          <a:prstGeom prst="hexagon">
            <a:avLst/>
          </a:prstGeom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6. FORMALIZAR O DOCUMENTO PDI</a:t>
            </a:r>
          </a:p>
        </p:txBody>
      </p:sp>
    </p:spTree>
    <p:extLst>
      <p:ext uri="{BB962C8B-B14F-4D97-AF65-F5344CB8AC3E}">
        <p14:creationId xmlns:p14="http://schemas.microsoft.com/office/powerpoint/2010/main" val="201643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9020F0-716C-E1A4-5595-230FC245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6</a:t>
            </a:fld>
            <a:endParaRPr lang="es-CL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C5C92210-0772-42B7-3AA7-A9C2298DCCFA}"/>
              </a:ext>
            </a:extLst>
          </p:cNvPr>
          <p:cNvSpPr txBox="1">
            <a:spLocks/>
          </p:cNvSpPr>
          <p:nvPr/>
        </p:nvSpPr>
        <p:spPr>
          <a:xfrm>
            <a:off x="587069" y="934617"/>
            <a:ext cx="2012575" cy="706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b="1" dirty="0">
                <a:solidFill>
                  <a:schemeClr val="bg2"/>
                </a:solidFill>
              </a:rPr>
              <a:t>1. FORMAÇÃO E MENTORIA PARA ESTAGIÁRIOS E</a:t>
            </a:r>
            <a:br>
              <a:rPr lang="pt-BR" sz="1800" b="1" dirty="0">
                <a:solidFill>
                  <a:schemeClr val="bg2"/>
                </a:solidFill>
              </a:rPr>
            </a:br>
            <a:r>
              <a:rPr lang="pt-BR" sz="1800" b="1" dirty="0">
                <a:solidFill>
                  <a:schemeClr val="bg2"/>
                </a:solidFill>
              </a:rPr>
              <a:t>JUNIORES</a:t>
            </a:r>
            <a:endParaRPr lang="pt-BR" sz="2800" dirty="0">
              <a:solidFill>
                <a:schemeClr val="bg2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014DEC-91F7-ABC6-F4C6-AF1AA4721276}"/>
              </a:ext>
            </a:extLst>
          </p:cNvPr>
          <p:cNvSpPr txBox="1"/>
          <p:nvPr/>
        </p:nvSpPr>
        <p:spPr>
          <a:xfrm>
            <a:off x="2708727" y="749490"/>
            <a:ext cx="71299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 de Cronograma</a:t>
            </a:r>
          </a:p>
          <a:p>
            <a:pPr algn="ctr"/>
            <a:r>
              <a:rPr lang="pt-BR" sz="16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“Funcionário deseja evoluir na área de Gestão de Projetos”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787C33-A42D-00C4-CDB1-1A0E8C3FD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575026"/>
              </p:ext>
            </p:extLst>
          </p:nvPr>
        </p:nvGraphicFramePr>
        <p:xfrm>
          <a:off x="2032000" y="1713781"/>
          <a:ext cx="8128000" cy="5149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632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E105668-23CC-9C53-5770-A2FBE92F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7A9EA-992D-466B-AFF2-8B3A11631612}" type="slidenum">
              <a:rPr lang="es-CL" smtClean="0"/>
              <a:t>7</a:t>
            </a:fld>
            <a:endParaRPr lang="es-CL"/>
          </a:p>
        </p:txBody>
      </p:sp>
      <p:pic>
        <p:nvPicPr>
          <p:cNvPr id="6" name="Imagem 5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18FBFE6-52F3-5CDC-E857-29A144992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85" y="417282"/>
            <a:ext cx="2450088" cy="6231194"/>
          </a:xfrm>
          <a:prstGeom prst="rect">
            <a:avLst/>
          </a:prstGeom>
        </p:spPr>
      </p:pic>
      <p:pic>
        <p:nvPicPr>
          <p:cNvPr id="8" name="Imagem 7" descr="Tabela&#10;&#10;Descrição gerada automaticamente">
            <a:extLst>
              <a:ext uri="{FF2B5EF4-FFF2-40B4-BE49-F238E27FC236}">
                <a16:creationId xmlns:a16="http://schemas.microsoft.com/office/drawing/2014/main" id="{730ADCD4-F345-4A70-0AC7-C1FE850F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24" y="644382"/>
            <a:ext cx="414676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1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731F17F-C9FC-0D66-ABB7-83DAF730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Abadi" panose="020B0604020104020204" pitchFamily="34" charset="0"/>
              </a:rPr>
              <a:t>Ao montar o PDI deve-se considerar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5DF57-140F-C318-1C83-F54BC570D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87A9EA-992D-466B-AFF2-8B3A11631612}" type="slidenum">
              <a:rPr lang="es-CL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s-CL">
              <a:solidFill>
                <a:srgbClr val="FFFFFF"/>
              </a:solidFill>
            </a:endParaRP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F8B2CA6C-1195-3548-4C6C-E3CAF2CA52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185953"/>
              </p:ext>
            </p:extLst>
          </p:nvPr>
        </p:nvGraphicFramePr>
        <p:xfrm>
          <a:off x="609600" y="2324100"/>
          <a:ext cx="7787341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2E3F4B23-25AB-A762-7A68-9E27A3342B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4744096"/>
              </p:ext>
            </p:extLst>
          </p:nvPr>
        </p:nvGraphicFramePr>
        <p:xfrm>
          <a:off x="8773459" y="2332318"/>
          <a:ext cx="2350152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7386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950A0-6591-76A8-7816-E6801AAB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7586" cy="706964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/>
              <a:t>Principais erros cometidos na elaboração de </a:t>
            </a:r>
            <a:r>
              <a:rPr lang="pt-BR" sz="2800" b="1" dirty="0" err="1"/>
              <a:t>PDIs</a:t>
            </a:r>
            <a:endParaRPr lang="pt-BR" sz="40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EE63A37-CC2E-BB72-1EB3-DDD9E929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687A9EA-992D-466B-AFF2-8B3A11631612}" type="slidenum">
              <a:rPr lang="es-CL" smtClean="0"/>
              <a:t>9</a:t>
            </a:fld>
            <a:endParaRPr lang="es-CL"/>
          </a:p>
        </p:txBody>
      </p:sp>
      <p:sp>
        <p:nvSpPr>
          <p:cNvPr id="9" name="Caixa de texto 37" descr="Número 2">
            <a:extLst>
              <a:ext uri="{FF2B5EF4-FFF2-40B4-BE49-F238E27FC236}">
                <a16:creationId xmlns:a16="http://schemas.microsoft.com/office/drawing/2014/main" id="{7DAC3EA4-6B55-25DB-22CF-C51D2356AE50}"/>
              </a:ext>
            </a:extLst>
          </p:cNvPr>
          <p:cNvSpPr txBox="1">
            <a:spLocks noChangeAspect="1"/>
          </p:cNvSpPr>
          <p:nvPr/>
        </p:nvSpPr>
        <p:spPr bwMode="blackWhite">
          <a:xfrm>
            <a:off x="488894" y="2234583"/>
            <a:ext cx="49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 rtl="0"/>
            <a:r>
              <a:rPr lang="pt-BR">
                <a:solidFill>
                  <a:schemeClr val="bg1"/>
                </a:solidFill>
                <a:cs typeface="Segoe UI Semibold" panose="020B0702040204020203" pitchFamily="34" charset="0"/>
              </a:rPr>
              <a:t>2</a:t>
            </a:r>
          </a:p>
        </p:txBody>
      </p:sp>
      <p:sp>
        <p:nvSpPr>
          <p:cNvPr id="17" name="Oval 36" descr="Círculo pequeno">
            <a:extLst>
              <a:ext uri="{FF2B5EF4-FFF2-40B4-BE49-F238E27FC236}">
                <a16:creationId xmlns:a16="http://schemas.microsoft.com/office/drawing/2014/main" id="{DA01587E-028D-E3DB-F8C9-F124ABEF772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17941" y="2929793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1</a:t>
            </a:r>
          </a:p>
        </p:txBody>
      </p:sp>
      <p:sp>
        <p:nvSpPr>
          <p:cNvPr id="18" name="Oval 36" descr="Círculo pequeno">
            <a:extLst>
              <a:ext uri="{FF2B5EF4-FFF2-40B4-BE49-F238E27FC236}">
                <a16:creationId xmlns:a16="http://schemas.microsoft.com/office/drawing/2014/main" id="{0644C07B-2F09-5071-5385-D4950E70F13E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17941" y="382574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2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34444BB-31F8-8AD7-BA4F-BA5ADE21EBE6}"/>
              </a:ext>
            </a:extLst>
          </p:cNvPr>
          <p:cNvSpPr txBox="1"/>
          <p:nvPr/>
        </p:nvSpPr>
        <p:spPr>
          <a:xfrm>
            <a:off x="1054518" y="2927689"/>
            <a:ext cx="48702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Falta de apoio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da Alta Gestão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Ausência da liderança 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no acompanhamento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11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Falta de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comprometimento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36" descr="Círculo pequeno">
            <a:extLst>
              <a:ext uri="{FF2B5EF4-FFF2-40B4-BE49-F238E27FC236}">
                <a16:creationId xmlns:a16="http://schemas.microsoft.com/office/drawing/2014/main" id="{60C8C1E4-5D6B-C4AF-BA99-DA5217BAC444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483847" y="2915439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en-US" dirty="0"/>
              <a:t>4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7CEDD4-BA00-2F10-25F5-358EAA74B7D7}"/>
              </a:ext>
            </a:extLst>
          </p:cNvPr>
          <p:cNvSpPr txBox="1"/>
          <p:nvPr/>
        </p:nvSpPr>
        <p:spPr>
          <a:xfrm>
            <a:off x="6920424" y="2913335"/>
            <a:ext cx="4870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Estabelecimento de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metas inatingíveis</a:t>
            </a: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t-BR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Não considerar </a:t>
            </a:r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visão a longo prazo </a:t>
            </a:r>
          </a:p>
        </p:txBody>
      </p:sp>
      <p:sp>
        <p:nvSpPr>
          <p:cNvPr id="5" name="Oval 36" descr="Círculo pequeno">
            <a:extLst>
              <a:ext uri="{FF2B5EF4-FFF2-40B4-BE49-F238E27FC236}">
                <a16:creationId xmlns:a16="http://schemas.microsoft.com/office/drawing/2014/main" id="{67208F6E-4598-DA8F-9672-A32E71B97F36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44680" y="4896639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3</a:t>
            </a:r>
          </a:p>
        </p:txBody>
      </p:sp>
      <p:sp>
        <p:nvSpPr>
          <p:cNvPr id="6" name="Oval 36" descr="Círculo pequeno">
            <a:extLst>
              <a:ext uri="{FF2B5EF4-FFF2-40B4-BE49-F238E27FC236}">
                <a16:creationId xmlns:a16="http://schemas.microsoft.com/office/drawing/2014/main" id="{F3D1CBAA-2E06-8BEE-F9EF-0698CE775BFC}"/>
              </a:ext>
            </a:extLst>
          </p:cNvPr>
          <p:cNvSpPr>
            <a:spLocks noChangeAspect="1"/>
          </p:cNvSpPr>
          <p:nvPr/>
        </p:nvSpPr>
        <p:spPr bwMode="blackWhite">
          <a:xfrm>
            <a:off x="6483847" y="3825745"/>
            <a:ext cx="409838" cy="409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54859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>
    <a:spDef>
      <a:spPr>
        <a:ln>
          <a:extLst>
            <a:ext uri="{C807C97D-BFC1-408E-A445-0C87EB9F89A2}">
              <ask:lineSketchStyleProps xmlns:ask="http://schemas.microsoft.com/office/drawing/2018/sketchyshapes">
                <ask:type>
                  <ask:lineSketchNone/>
                </ask:type>
              </ask:lineSketchStyleProps>
            </a:ext>
          </a:extLst>
        </a:ln>
      </a:spPr>
      <a:bodyPr rtlCol="0" anchor="ctr"/>
      <a:lstStyle>
        <a:defPPr algn="ctr">
          <a:defRPr sz="1000" b="1" dirty="0" smtClean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2701</TotalTime>
  <Words>479</Words>
  <Application>Microsoft Office PowerPoint</Application>
  <PresentationFormat>Widescreen</PresentationFormat>
  <Paragraphs>101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Abadi</vt:lpstr>
      <vt:lpstr>Aptos</vt:lpstr>
      <vt:lpstr>Aptos Narrow</vt:lpstr>
      <vt:lpstr>Arial</vt:lpstr>
      <vt:lpstr>Century Gothic</vt:lpstr>
      <vt:lpstr>Segoe UI</vt:lpstr>
      <vt:lpstr>Segoe UI Semibold</vt:lpstr>
      <vt:lpstr>Wingdings 3</vt:lpstr>
      <vt:lpstr>Íon - Sala da Diretoria</vt:lpstr>
      <vt:lpstr>PDI - Plano de Desenvolvimento Individual</vt:lpstr>
      <vt:lpstr>Apresentação do PowerPoint</vt:lpstr>
      <vt:lpstr>Apresentação do PowerPoint</vt:lpstr>
      <vt:lpstr>Vantagens</vt:lpstr>
      <vt:lpstr>Fases</vt:lpstr>
      <vt:lpstr>Apresentação do PowerPoint</vt:lpstr>
      <vt:lpstr>Apresentação do PowerPoint</vt:lpstr>
      <vt:lpstr>Ao montar o PDI deve-se considerar</vt:lpstr>
      <vt:lpstr>Principais erros cometidos na elaboração de PDIs</vt:lpstr>
      <vt:lpstr>Próximos passos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PDI</dc:title>
  <dc:creator>Evelinny Souza</dc:creator>
  <cp:lastModifiedBy>Paullo Estevam</cp:lastModifiedBy>
  <cp:revision>21</cp:revision>
  <cp:lastPrinted>2024-11-28T13:49:17Z</cp:lastPrinted>
  <dcterms:created xsi:type="dcterms:W3CDTF">2024-04-18T19:24:35Z</dcterms:created>
  <dcterms:modified xsi:type="dcterms:W3CDTF">2026-01-07T16:08:17Z</dcterms:modified>
</cp:coreProperties>
</file>